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60" r:id="rId3"/>
    <p:sldId id="258" r:id="rId4"/>
  </p:sldIdLst>
  <p:sldSz cx="9144000" cy="6858000" type="screen4x3"/>
  <p:notesSz cx="6858000" cy="9144000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ลักษณะสีปานกลาง 2 - เน้น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90" d="100"/>
          <a:sy n="90" d="100"/>
        </p:scale>
        <p:origin x="-816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หัวกระดาษ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3" name="ตัวแทนวันที่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E58F010-8594-4721-B7A9-56C7207D1FD5}" type="datetimeFigureOut">
              <a:rPr lang="th-TH" smtClean="0"/>
              <a:t>21/01/62</a:t>
            </a:fld>
            <a:endParaRPr lang="th-TH"/>
          </a:p>
        </p:txBody>
      </p:sp>
      <p:sp>
        <p:nvSpPr>
          <p:cNvPr id="4" name="ตัวแทนรูปบนสไลด์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h-TH"/>
          </a:p>
        </p:txBody>
      </p:sp>
      <p:sp>
        <p:nvSpPr>
          <p:cNvPr id="5" name="ตัวแทนบันทึกย่อ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h-TH"/>
              <a:t>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7" name="ตัวแทนหมายเลขสไลด์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4431C0A-4619-4618-8F66-D16C55F41EEC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9523650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สไลด์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4" name="ตัวแทนหมายเลขสไลด์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4431C0A-4619-4618-8F66-D16C55F41EEC}" type="slidenum">
              <a:rPr lang="th-TH" smtClean="0"/>
              <a:t>1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60788540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สไลด์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4" name="ตัวแทนหมายเลขสไลด์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4431C0A-4619-4618-8F66-D16C55F41EEC}" type="slidenum">
              <a:rPr lang="th-TH" smtClean="0"/>
              <a:t>2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7163857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h-TH"/>
              <a:t>คลิกเพื่อแก้ไขลักษณะชื่อเรื่องรองต้นแบบ</a:t>
            </a:r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DE9E17-763E-4D2D-A006-C297E83FD201}" type="datetimeFigureOut">
              <a:rPr lang="th-TH" smtClean="0"/>
              <a:t>21/01/62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5080D1-266C-4389-9B34-3847B5D03470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5869823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ตัวแทน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DE9E17-763E-4D2D-A006-C297E83FD201}" type="datetimeFigureOut">
              <a:rPr lang="th-TH" smtClean="0"/>
              <a:t>21/01/62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5080D1-266C-4389-9B34-3847B5D03470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6980746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ตัวแทน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DE9E17-763E-4D2D-A006-C297E83FD201}" type="datetimeFigureOut">
              <a:rPr lang="th-TH" smtClean="0"/>
              <a:t>21/01/62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5080D1-266C-4389-9B34-3847B5D03470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5979993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DE9E17-763E-4D2D-A006-C297E83FD201}" type="datetimeFigureOut">
              <a:rPr lang="th-TH" smtClean="0"/>
              <a:t>21/01/62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5080D1-266C-4389-9B34-3847B5D03470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9816951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722313" y="2906714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DE9E17-763E-4D2D-A006-C297E83FD201}" type="datetimeFigureOut">
              <a:rPr lang="th-TH" smtClean="0"/>
              <a:t>21/01/62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5080D1-266C-4389-9B34-3847B5D03470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1293134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ตัวแทนเนื้อหา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แทนเนื้อหา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DE9E17-763E-4D2D-A006-C297E83FD201}" type="datetimeFigureOut">
              <a:rPr lang="th-TH" smtClean="0"/>
              <a:t>21/01/62</a:t>
            </a:fld>
            <a:endParaRPr lang="th-TH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5080D1-266C-4389-9B34-3847B5D03470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6815328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457201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แทนเนื้อหา 3"/>
          <p:cNvSpPr>
            <a:spLocks noGrp="1"/>
          </p:cNvSpPr>
          <p:nvPr>
            <p:ph sz="half" idx="2"/>
          </p:nvPr>
        </p:nvSpPr>
        <p:spPr>
          <a:xfrm>
            <a:off x="457201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5" name="ตัวแทนข้อความ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</p:txBody>
      </p:sp>
      <p:sp>
        <p:nvSpPr>
          <p:cNvPr id="6" name="ตัวแทนเนื้อหา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7" name="ตัวแทนวันที่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DE9E17-763E-4D2D-A006-C297E83FD201}" type="datetimeFigureOut">
              <a:rPr lang="th-TH" smtClean="0"/>
              <a:t>21/01/62</a:t>
            </a:fld>
            <a:endParaRPr lang="th-TH"/>
          </a:p>
        </p:txBody>
      </p:sp>
      <p:sp>
        <p:nvSpPr>
          <p:cNvPr id="8" name="ตัวแทนท้ายกระดา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ตัวแทน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5080D1-266C-4389-9B34-3847B5D03470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7726042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ตัวแทนวันที่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DE9E17-763E-4D2D-A006-C297E83FD201}" type="datetimeFigureOut">
              <a:rPr lang="th-TH" smtClean="0"/>
              <a:t>21/01/62</a:t>
            </a:fld>
            <a:endParaRPr lang="th-TH"/>
          </a:p>
        </p:txBody>
      </p:sp>
      <p:sp>
        <p:nvSpPr>
          <p:cNvPr id="4" name="ตัวแทน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ตัวแทน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5080D1-266C-4389-9B34-3847B5D03470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5389075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วันที่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DE9E17-763E-4D2D-A006-C297E83FD201}" type="datetimeFigureOut">
              <a:rPr lang="th-TH" smtClean="0"/>
              <a:t>21/01/62</a:t>
            </a:fld>
            <a:endParaRPr lang="th-TH"/>
          </a:p>
        </p:txBody>
      </p:sp>
      <p:sp>
        <p:nvSpPr>
          <p:cNvPr id="3" name="ตัวแทน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5080D1-266C-4389-9B34-3847B5D03470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0276259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1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แทนข้อความ 3"/>
          <p:cNvSpPr>
            <a:spLocks noGrp="1"/>
          </p:cNvSpPr>
          <p:nvPr>
            <p:ph type="body" sz="half" idx="2"/>
          </p:nvPr>
        </p:nvSpPr>
        <p:spPr>
          <a:xfrm>
            <a:off x="457201" y="1435101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DE9E17-763E-4D2D-A006-C297E83FD201}" type="datetimeFigureOut">
              <a:rPr lang="th-TH" smtClean="0"/>
              <a:t>21/01/62</a:t>
            </a:fld>
            <a:endParaRPr lang="th-TH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5080D1-266C-4389-9B34-3847B5D03470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3235999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ตัวแทนรูปภาพ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h-TH"/>
          </a:p>
        </p:txBody>
      </p:sp>
      <p:sp>
        <p:nvSpPr>
          <p:cNvPr id="4" name="ตัวแทนข้อความ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DE9E17-763E-4D2D-A006-C297E83FD201}" type="datetimeFigureOut">
              <a:rPr lang="th-TH" smtClean="0"/>
              <a:t>21/01/62</a:t>
            </a:fld>
            <a:endParaRPr lang="th-TH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5080D1-266C-4389-9B34-3847B5D03470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1901060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ชื่อเรื่อง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2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1DE9E17-763E-4D2D-A006-C297E83FD201}" type="datetimeFigureOut">
              <a:rPr lang="th-TH" smtClean="0"/>
              <a:t>21/01/62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3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4"/>
          </p:nvPr>
        </p:nvSpPr>
        <p:spPr>
          <a:xfrm>
            <a:off x="6553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5080D1-266C-4389-9B34-3847B5D03470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5045186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eg"/><Relationship Id="rId13" Type="http://schemas.openxmlformats.org/officeDocument/2006/relationships/image" Target="../media/image11.jpeg"/><Relationship Id="rId3" Type="http://schemas.openxmlformats.org/officeDocument/2006/relationships/image" Target="../media/image1.jpeg"/><Relationship Id="rId7" Type="http://schemas.openxmlformats.org/officeDocument/2006/relationships/image" Target="../media/image5.jpg"/><Relationship Id="rId12" Type="http://schemas.openxmlformats.org/officeDocument/2006/relationships/image" Target="../media/image10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jpg"/><Relationship Id="rId11" Type="http://schemas.openxmlformats.org/officeDocument/2006/relationships/image" Target="../media/image9.jpeg"/><Relationship Id="rId5" Type="http://schemas.openxmlformats.org/officeDocument/2006/relationships/image" Target="../media/image3.jpeg"/><Relationship Id="rId10" Type="http://schemas.openxmlformats.org/officeDocument/2006/relationships/image" Target="../media/image8.jpeg"/><Relationship Id="rId4" Type="http://schemas.openxmlformats.org/officeDocument/2006/relationships/image" Target="../media/image2.jpeg"/><Relationship Id="rId9" Type="http://schemas.openxmlformats.org/officeDocument/2006/relationships/image" Target="../media/image7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jpeg"/><Relationship Id="rId3" Type="http://schemas.openxmlformats.org/officeDocument/2006/relationships/image" Target="../media/image12.jpg"/><Relationship Id="rId7" Type="http://schemas.openxmlformats.org/officeDocument/2006/relationships/image" Target="../media/image1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jpeg"/><Relationship Id="rId11" Type="http://schemas.openxmlformats.org/officeDocument/2006/relationships/image" Target="../media/image20.jpeg"/><Relationship Id="rId5" Type="http://schemas.openxmlformats.org/officeDocument/2006/relationships/image" Target="../media/image14.jpeg"/><Relationship Id="rId10" Type="http://schemas.openxmlformats.org/officeDocument/2006/relationships/image" Target="../media/image19.jpeg"/><Relationship Id="rId4" Type="http://schemas.openxmlformats.org/officeDocument/2006/relationships/image" Target="../media/image13.jpeg"/><Relationship Id="rId9" Type="http://schemas.openxmlformats.org/officeDocument/2006/relationships/image" Target="../media/image18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457200" y="3350211"/>
            <a:ext cx="258404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H SarabunIT๙" pitchFamily="34" charset="-34"/>
                <a:ea typeface="Calibri" pitchFamily="34" charset="0"/>
                <a:cs typeface="TH SarabunIT๙" pitchFamily="34" charset="-34"/>
              </a:rPr>
              <a:t> </a:t>
            </a:r>
            <a:r>
              <a:rPr kumimoji="0" lang="en-US" sz="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ngsana New" pitchFamily="18" charset="-34"/>
              </a:rPr>
              <a:t> </a:t>
            </a:r>
            <a:endParaRPr kumimoji="0" lang="en-US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ngsana New" pitchFamily="18" charset="-34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260549" y="447787"/>
            <a:ext cx="3737636" cy="2923877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sz="2000" dirty="0">
                <a:latin typeface="TH NiramitIT๙" pitchFamily="2" charset="-34"/>
                <a:cs typeface="TH NiramitIT๙" pitchFamily="2" charset="-34"/>
              </a:rPr>
              <a:t>2. </a:t>
            </a:r>
            <a:r>
              <a:rPr lang="th-TH" sz="2000" dirty="0">
                <a:latin typeface="TH NiramitIT๙" pitchFamily="2" charset="-34"/>
                <a:cs typeface="TH NiramitIT๙" pitchFamily="2" charset="-34"/>
              </a:rPr>
              <a:t>ผลิตภัณฑ์ชุมชนเด่น</a:t>
            </a:r>
            <a:br>
              <a:rPr lang="th-TH" sz="2000" dirty="0">
                <a:latin typeface="TH NiramitIT๙" pitchFamily="2" charset="-34"/>
                <a:cs typeface="TH NiramitIT๙" pitchFamily="2" charset="-34"/>
              </a:rPr>
            </a:br>
            <a:r>
              <a:rPr lang="th-TH" sz="2000" dirty="0">
                <a:latin typeface="TH NiramitIT๙" pitchFamily="2" charset="-34"/>
                <a:cs typeface="TH NiramitIT๙" pitchFamily="2" charset="-34"/>
              </a:rPr>
              <a:t>  1) </a:t>
            </a:r>
            <a:r>
              <a:rPr lang="th-TH" sz="2000" dirty="0" smtClean="0">
                <a:latin typeface="TH NiramitIT๙" pitchFamily="2" charset="-34"/>
                <a:cs typeface="TH NiramitIT๙" pitchFamily="2" charset="-34"/>
              </a:rPr>
              <a:t>กระเป๋า                2</a:t>
            </a:r>
            <a:r>
              <a:rPr lang="th-TH" sz="2000" dirty="0">
                <a:latin typeface="TH NiramitIT๙" pitchFamily="2" charset="-34"/>
                <a:cs typeface="TH NiramitIT๙" pitchFamily="2" charset="-34"/>
              </a:rPr>
              <a:t>) </a:t>
            </a:r>
            <a:r>
              <a:rPr lang="th-TH" sz="2000" dirty="0" smtClean="0">
                <a:latin typeface="TH NiramitIT๙" pitchFamily="2" charset="-34"/>
                <a:cs typeface="TH NiramitIT๙" pitchFamily="2" charset="-34"/>
              </a:rPr>
              <a:t>กำไล</a:t>
            </a:r>
            <a:endParaRPr lang="th-TH" sz="2000" dirty="0">
              <a:latin typeface="TH NiramitIT๙" pitchFamily="2" charset="-34"/>
              <a:cs typeface="TH NiramitIT๙" pitchFamily="2" charset="-34"/>
            </a:endParaRPr>
          </a:p>
          <a:p>
            <a:endParaRPr lang="th-TH" sz="2000" dirty="0">
              <a:latin typeface="TH NiramitIT๙" pitchFamily="2" charset="-34"/>
              <a:cs typeface="TH NiramitIT๙" pitchFamily="2" charset="-34"/>
            </a:endParaRPr>
          </a:p>
          <a:p>
            <a:endParaRPr lang="th-TH" sz="2000" dirty="0">
              <a:latin typeface="TH NiramitIT๙" pitchFamily="2" charset="-34"/>
              <a:cs typeface="TH NiramitIT๙" pitchFamily="2" charset="-34"/>
            </a:endParaRPr>
          </a:p>
          <a:p>
            <a:endParaRPr lang="th-TH" sz="2000" dirty="0">
              <a:latin typeface="TH NiramitIT๙" pitchFamily="2" charset="-34"/>
              <a:cs typeface="TH NiramitIT๙" pitchFamily="2" charset="-34"/>
            </a:endParaRPr>
          </a:p>
          <a:p>
            <a:endParaRPr lang="th-TH" dirty="0"/>
          </a:p>
          <a:p>
            <a:r>
              <a:rPr lang="th-TH" dirty="0"/>
              <a:t/>
            </a:r>
            <a:br>
              <a:rPr lang="th-TH" dirty="0"/>
            </a:br>
            <a:r>
              <a:rPr lang="th-TH" dirty="0"/>
              <a:t> 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35042" y="3350210"/>
            <a:ext cx="5142754" cy="353943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th-TH" dirty="0">
                <a:latin typeface="TH NiramitIT๙" pitchFamily="2" charset="-34"/>
                <a:cs typeface="TH NiramitIT๙" pitchFamily="2" charset="-34"/>
              </a:rPr>
              <a:t>3. </a:t>
            </a:r>
            <a:r>
              <a:rPr lang="th-TH" sz="2500" dirty="0">
                <a:latin typeface="TH NiramitIT๙" pitchFamily="2" charset="-34"/>
                <a:cs typeface="TH NiramitIT๙" pitchFamily="2" charset="-34"/>
              </a:rPr>
              <a:t>แพ็คเกจทัวร์  </a:t>
            </a:r>
            <a:r>
              <a:rPr lang="th-TH" sz="2500" dirty="0" err="1">
                <a:latin typeface="TH NiramitIT๙" pitchFamily="2" charset="-34"/>
                <a:cs typeface="TH NiramitIT๙" pitchFamily="2" charset="-34"/>
              </a:rPr>
              <a:t>โบว์</a:t>
            </a:r>
            <a:r>
              <a:rPr lang="th-TH" sz="2500" dirty="0">
                <a:latin typeface="TH NiramitIT๙" pitchFamily="2" charset="-34"/>
                <a:cs typeface="TH NiramitIT๙" pitchFamily="2" charset="-34"/>
              </a:rPr>
              <a:t>ชัวร์</a:t>
            </a:r>
          </a:p>
          <a:p>
            <a:endParaRPr lang="th-TH" dirty="0" smtClean="0"/>
          </a:p>
          <a:p>
            <a:endParaRPr lang="th-TH" dirty="0"/>
          </a:p>
          <a:p>
            <a:endParaRPr lang="th-TH" dirty="0"/>
          </a:p>
          <a:p>
            <a:endParaRPr lang="th-TH" dirty="0"/>
          </a:p>
          <a:p>
            <a:endParaRPr lang="th-TH" dirty="0"/>
          </a:p>
          <a:p>
            <a:endParaRPr lang="th-TH" dirty="0"/>
          </a:p>
          <a:p>
            <a:endParaRPr lang="th-TH" dirty="0"/>
          </a:p>
        </p:txBody>
      </p:sp>
      <p:sp>
        <p:nvSpPr>
          <p:cNvPr id="24" name="TextBox 23"/>
          <p:cNvSpPr txBox="1"/>
          <p:nvPr/>
        </p:nvSpPr>
        <p:spPr>
          <a:xfrm>
            <a:off x="5308810" y="3519488"/>
            <a:ext cx="3687126" cy="2800767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th-TH" sz="2200" dirty="0">
                <a:latin typeface="TH NiramitIT๙" pitchFamily="2" charset="-34"/>
                <a:cs typeface="TH NiramitIT๙" pitchFamily="2" charset="-34"/>
              </a:rPr>
              <a:t>4. กิจกรรมในหมู่บ้าน </a:t>
            </a:r>
          </a:p>
          <a:p>
            <a:r>
              <a:rPr lang="th-TH" sz="2400" dirty="0"/>
              <a:t>ศูนย์การเรียนรู้ชุมชนด้านเศรษฐกิจ</a:t>
            </a:r>
            <a:r>
              <a:rPr lang="th-TH" sz="2400" dirty="0" smtClean="0"/>
              <a:t>พอเพียง </a:t>
            </a:r>
            <a:r>
              <a:rPr lang="th-TH" sz="2400" dirty="0"/>
              <a:t>ของ</a:t>
            </a:r>
            <a:r>
              <a:rPr lang="th-TH" sz="2400" dirty="0" smtClean="0"/>
              <a:t>หมู่บ้าน</a:t>
            </a:r>
            <a:endParaRPr lang="th-TH" sz="2200" dirty="0">
              <a:latin typeface="TH NiramitIT๙" pitchFamily="2" charset="-34"/>
              <a:cs typeface="TH NiramitIT๙" pitchFamily="2" charset="-34"/>
            </a:endParaRPr>
          </a:p>
          <a:p>
            <a:endParaRPr lang="th-TH" sz="2200" dirty="0">
              <a:latin typeface="TH NiramitIT๙" pitchFamily="2" charset="-34"/>
              <a:cs typeface="TH NiramitIT๙" pitchFamily="2" charset="-34"/>
            </a:endParaRPr>
          </a:p>
          <a:p>
            <a:endParaRPr lang="th-TH" dirty="0"/>
          </a:p>
          <a:p>
            <a:endParaRPr lang="th-TH" dirty="0"/>
          </a:p>
          <a:p>
            <a:endParaRPr lang="th-TH" dirty="0"/>
          </a:p>
        </p:txBody>
      </p:sp>
      <p:sp>
        <p:nvSpPr>
          <p:cNvPr id="3" name="กล่องข้อความ 2">
            <a:extLst>
              <a:ext uri="{FF2B5EF4-FFF2-40B4-BE49-F238E27FC236}">
                <a16:creationId xmlns:a16="http://schemas.microsoft.com/office/drawing/2014/main" xmlns="" id="{5C526368-DBEE-4001-B7BE-4ECEFA39351B}"/>
              </a:ext>
            </a:extLst>
          </p:cNvPr>
          <p:cNvSpPr txBox="1"/>
          <p:nvPr/>
        </p:nvSpPr>
        <p:spPr>
          <a:xfrm>
            <a:off x="5652120" y="48497"/>
            <a:ext cx="324036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600" b="1" dirty="0" smtClean="0">
                <a:latin typeface="TH NiramitIT๙" panose="02000506000000020004" pitchFamily="2" charset="-34"/>
                <a:cs typeface="TH NiramitIT๙" panose="02000506000000020004" pitchFamily="2" charset="-34"/>
              </a:rPr>
              <a:t>บ้านสันปูเลย ม.</a:t>
            </a:r>
            <a:r>
              <a:rPr lang="th-TH" sz="1600" b="1" dirty="0">
                <a:latin typeface="TH NiramitIT๙" panose="02000506000000020004" pitchFamily="2" charset="-34"/>
                <a:cs typeface="TH NiramitIT๙" panose="02000506000000020004" pitchFamily="2" charset="-34"/>
              </a:rPr>
              <a:t>4</a:t>
            </a:r>
            <a:r>
              <a:rPr lang="th-TH" sz="1600" b="1" dirty="0" smtClean="0">
                <a:latin typeface="TH NiramitIT๙" panose="02000506000000020004" pitchFamily="2" charset="-34"/>
                <a:cs typeface="TH NiramitIT๙" panose="02000506000000020004" pitchFamily="2" charset="-34"/>
              </a:rPr>
              <a:t> ต.</a:t>
            </a:r>
            <a:r>
              <a:rPr lang="th-TH" sz="1600" b="1" dirty="0" err="1" smtClean="0">
                <a:latin typeface="TH NiramitIT๙" panose="02000506000000020004" pitchFamily="2" charset="-34"/>
                <a:cs typeface="TH NiramitIT๙" panose="02000506000000020004" pitchFamily="2" charset="-34"/>
              </a:rPr>
              <a:t>บัวส</a:t>
            </a:r>
            <a:r>
              <a:rPr lang="th-TH" sz="1600" b="1" dirty="0" smtClean="0">
                <a:latin typeface="TH NiramitIT๙" panose="02000506000000020004" pitchFamily="2" charset="-34"/>
                <a:cs typeface="TH NiramitIT๙" panose="02000506000000020004" pitchFamily="2" charset="-34"/>
              </a:rPr>
              <a:t>ลี อ.แม่ลาว </a:t>
            </a:r>
            <a:r>
              <a:rPr lang="th-TH" sz="1600" b="1" dirty="0">
                <a:latin typeface="TH NiramitIT๙" panose="02000506000000020004" pitchFamily="2" charset="-34"/>
                <a:cs typeface="TH NiramitIT๙" panose="02000506000000020004" pitchFamily="2" charset="-34"/>
              </a:rPr>
              <a:t>จ.เชียงราย</a:t>
            </a:r>
          </a:p>
        </p:txBody>
      </p:sp>
      <p:sp>
        <p:nvSpPr>
          <p:cNvPr id="21" name="วงรี 20" descr="OTOP นวัตวิถี">
            <a:extLst>
              <a:ext uri="{FF2B5EF4-FFF2-40B4-BE49-F238E27FC236}">
                <a16:creationId xmlns:a16="http://schemas.microsoft.com/office/drawing/2014/main" xmlns="" id="{70C313B5-5FA0-4E3A-84F0-5C76731AAF14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85861" y="-23593"/>
            <a:ext cx="448750" cy="465870"/>
          </a:xfrm>
          <a:prstGeom prst="ellipse">
            <a:avLst/>
          </a:prstGeom>
          <a:blipFill dpi="0" rotWithShape="1">
            <a:blip r:embed="rId3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endParaRPr lang="th-TH"/>
          </a:p>
        </p:txBody>
      </p:sp>
      <p:sp>
        <p:nvSpPr>
          <p:cNvPr id="14" name="TextBox 13"/>
          <p:cNvSpPr txBox="1"/>
          <p:nvPr/>
        </p:nvSpPr>
        <p:spPr>
          <a:xfrm>
            <a:off x="70574" y="65627"/>
            <a:ext cx="5018358" cy="3077766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lvl="0"/>
            <a:r>
              <a:rPr lang="th-TH" sz="2200" dirty="0">
                <a:effectLst/>
                <a:latin typeface="TH NiramitIT๙" pitchFamily="2" charset="-34"/>
                <a:cs typeface="TH NiramitIT๙" pitchFamily="2" charset="-34"/>
              </a:rPr>
              <a:t>1. ภาพทรง</a:t>
            </a:r>
            <a:r>
              <a:rPr lang="th-TH" sz="2200" dirty="0" smtClean="0">
                <a:effectLst/>
                <a:latin typeface="TH NiramitIT๙" pitchFamily="2" charset="-34"/>
                <a:cs typeface="TH NiramitIT๙" pitchFamily="2" charset="-34"/>
              </a:rPr>
              <a:t>พลัง  </a:t>
            </a:r>
            <a:r>
              <a:rPr lang="th-TH" sz="2000" b="1" dirty="0" smtClean="0"/>
              <a:t>พุทธ</a:t>
            </a:r>
            <a:r>
              <a:rPr lang="th-TH" sz="2000" b="1" dirty="0"/>
              <a:t>มณฑลสมโภช 750 </a:t>
            </a:r>
            <a:r>
              <a:rPr lang="th-TH" sz="2000" b="1" dirty="0" smtClean="0"/>
              <a:t>ปี,</a:t>
            </a:r>
            <a:r>
              <a:rPr lang="th-TH" sz="2000" b="1" dirty="0"/>
              <a:t> เรียวกัง คา</a:t>
            </a:r>
            <a:r>
              <a:rPr lang="th-TH" sz="2000" b="1" dirty="0" err="1"/>
              <a:t>เฟ่</a:t>
            </a:r>
            <a:r>
              <a:rPr lang="th-TH" sz="2000" b="1" dirty="0"/>
              <a:t> </a:t>
            </a:r>
            <a:endParaRPr lang="en-US" sz="2000" b="1" dirty="0"/>
          </a:p>
          <a:p>
            <a:r>
              <a:rPr lang="th-TH" sz="2200" dirty="0" smtClean="0">
                <a:effectLst/>
                <a:latin typeface="TH NiramitIT๙" pitchFamily="2" charset="-34"/>
                <a:cs typeface="TH NiramitIT๙" pitchFamily="2" charset="-34"/>
              </a:rPr>
              <a:t>และ</a:t>
            </a:r>
            <a:r>
              <a:rPr lang="th-TH" sz="2200" dirty="0">
                <a:effectLst/>
                <a:latin typeface="TH NiramitIT๙" pitchFamily="2" charset="-34"/>
                <a:cs typeface="TH NiramitIT๙" pitchFamily="2" charset="-34"/>
              </a:rPr>
              <a:t>ใกล้แอ่งใหญ่ </a:t>
            </a:r>
            <a:r>
              <a:rPr lang="th-TH" sz="2200" dirty="0" smtClean="0">
                <a:effectLst/>
                <a:latin typeface="TH NiramitIT๙" pitchFamily="2" charset="-34"/>
                <a:cs typeface="TH NiramitIT๙" pitchFamily="2" charset="-34"/>
              </a:rPr>
              <a:t> </a:t>
            </a:r>
            <a:r>
              <a:rPr lang="th-TH" sz="2000" dirty="0" smtClean="0"/>
              <a:t>วัดร่องขุ่น, สวน</a:t>
            </a:r>
            <a:r>
              <a:rPr lang="th-TH" sz="2000" dirty="0"/>
              <a:t>สัตว์แม่</a:t>
            </a:r>
            <a:r>
              <a:rPr lang="th-TH" sz="2000" dirty="0" smtClean="0"/>
              <a:t>ลาว,</a:t>
            </a:r>
            <a:endParaRPr lang="en-US" sz="2000" dirty="0"/>
          </a:p>
          <a:p>
            <a:pPr lvl="0"/>
            <a:endParaRPr lang="en-US" sz="2000" dirty="0">
              <a:effectLst/>
              <a:latin typeface="TH NiramitIT๙" pitchFamily="2" charset="-34"/>
              <a:ea typeface="Calibri"/>
              <a:cs typeface="TH NiramitIT๙" pitchFamily="2" charset="-34"/>
            </a:endParaRPr>
          </a:p>
          <a:p>
            <a:endParaRPr lang="th-TH" dirty="0"/>
          </a:p>
          <a:p>
            <a:pPr algn="ctr"/>
            <a:endParaRPr lang="th-TH" sz="3200" dirty="0" smtClean="0"/>
          </a:p>
          <a:p>
            <a:endParaRPr lang="th-TH" sz="3200" dirty="0" smtClean="0"/>
          </a:p>
          <a:p>
            <a:endParaRPr lang="th-TH" sz="3200" dirty="0" smtClean="0"/>
          </a:p>
        </p:txBody>
      </p:sp>
      <p:pic>
        <p:nvPicPr>
          <p:cNvPr id="1026" name="Picture 2" descr="20140809110404_8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116" y="767199"/>
            <a:ext cx="2779947" cy="11425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รูปภาพ 1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2063" y="1943697"/>
            <a:ext cx="2223302" cy="11428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รูปภาพ 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007" y="3764132"/>
            <a:ext cx="2544966" cy="2940983"/>
          </a:xfrm>
          <a:prstGeom prst="rect">
            <a:avLst/>
          </a:prstGeom>
        </p:spPr>
      </p:pic>
      <p:pic>
        <p:nvPicPr>
          <p:cNvPr id="4" name="รูปภาพ 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8305" y="3715673"/>
            <a:ext cx="2417060" cy="3037900"/>
          </a:xfrm>
          <a:prstGeom prst="rect">
            <a:avLst/>
          </a:prstGeom>
        </p:spPr>
      </p:pic>
      <p:pic>
        <p:nvPicPr>
          <p:cNvPr id="1032" name="Picture 8" descr="DSC09538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72300" y="4913996"/>
            <a:ext cx="1723636" cy="14062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รูปภาพ 4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72300" y="1160460"/>
            <a:ext cx="1476164" cy="2132856"/>
          </a:xfrm>
          <a:prstGeom prst="rect">
            <a:avLst/>
          </a:prstGeom>
        </p:spPr>
      </p:pic>
      <p:pic>
        <p:nvPicPr>
          <p:cNvPr id="6" name="รูปภาพ 5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8488" y="1160460"/>
            <a:ext cx="1670166" cy="2116206"/>
          </a:xfrm>
          <a:prstGeom prst="rect">
            <a:avLst/>
          </a:prstGeom>
        </p:spPr>
      </p:pic>
      <p:pic>
        <p:nvPicPr>
          <p:cNvPr id="9" name="Picture 2" descr="เรียงกังคาเฟ่21686050_10209890819371873_4830487613383420519_n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5758" y="1938895"/>
            <a:ext cx="2716213" cy="12446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Picture 3" descr="คำอธิบาย: à¸à¸¥à¸à¸²à¸£à¸à¹à¸à¸«à¸²à¸£à¸¹à¸à¸ à¸²à¸à¸ªà¸³à¸«à¸£à¸±à¸ à¸ à¸²à¸à¸§à¸±à¸à¸£à¹à¸­à¸à¸à¸¸à¹à¸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95908" y="789196"/>
            <a:ext cx="2055611" cy="10985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รูปภาพ 9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8488" y="4919871"/>
            <a:ext cx="1847773" cy="14003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498303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กล่องข้อความ 15">
            <a:extLst>
              <a:ext uri="{FF2B5EF4-FFF2-40B4-BE49-F238E27FC236}">
                <a16:creationId xmlns:a16="http://schemas.microsoft.com/office/drawing/2014/main" xmlns="" id="{496F78C3-C95C-47C1-B5BE-C1878900E7F0}"/>
              </a:ext>
            </a:extLst>
          </p:cNvPr>
          <p:cNvSpPr txBox="1"/>
          <p:nvPr/>
        </p:nvSpPr>
        <p:spPr>
          <a:xfrm>
            <a:off x="6888741" y="3214772"/>
            <a:ext cx="1353307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2100" dirty="0">
                <a:latin typeface="Angsana New" panose="02020603050405020304" pitchFamily="18" charset="-34"/>
                <a:cs typeface="Angsana New" panose="02020603050405020304" pitchFamily="18" charset="-34"/>
              </a:rPr>
              <a:t>  </a:t>
            </a:r>
          </a:p>
        </p:txBody>
      </p:sp>
      <p:sp>
        <p:nvSpPr>
          <p:cNvPr id="25" name="กล่องข้อความ 24">
            <a:extLst>
              <a:ext uri="{FF2B5EF4-FFF2-40B4-BE49-F238E27FC236}">
                <a16:creationId xmlns:a16="http://schemas.microsoft.com/office/drawing/2014/main" xmlns="" id="{9B5B4C85-EC97-444C-AE48-7F7FBDD2FB32}"/>
              </a:ext>
            </a:extLst>
          </p:cNvPr>
          <p:cNvSpPr txBox="1"/>
          <p:nvPr/>
        </p:nvSpPr>
        <p:spPr>
          <a:xfrm>
            <a:off x="187356" y="3496157"/>
            <a:ext cx="4316262" cy="3062377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th-TH" sz="2500" dirty="0"/>
              <a:t>๗. มี</a:t>
            </a:r>
            <a:r>
              <a:rPr lang="th-TH" sz="2500" dirty="0" err="1"/>
              <a:t>กิม</a:t>
            </a:r>
            <a:r>
              <a:rPr lang="th-TH" sz="2500" dirty="0"/>
              <a:t>มิค การนำเสนอ </a:t>
            </a:r>
            <a:r>
              <a:rPr lang="th-TH" sz="2500" b="1" dirty="0" smtClean="0"/>
              <a:t>วิถีชีวิตพอเพียง</a:t>
            </a:r>
            <a:endParaRPr lang="th-TH" sz="2500" b="1" dirty="0"/>
          </a:p>
          <a:p>
            <a:endParaRPr lang="th-TH" dirty="0"/>
          </a:p>
          <a:p>
            <a:endParaRPr lang="th-TH" dirty="0"/>
          </a:p>
          <a:p>
            <a:endParaRPr lang="th-TH" dirty="0"/>
          </a:p>
          <a:p>
            <a:endParaRPr lang="th-TH" dirty="0"/>
          </a:p>
          <a:p>
            <a:endParaRPr lang="th-TH" dirty="0"/>
          </a:p>
          <a:p>
            <a:endParaRPr lang="th-TH" dirty="0"/>
          </a:p>
        </p:txBody>
      </p:sp>
      <p:sp>
        <p:nvSpPr>
          <p:cNvPr id="27" name="กล่องข้อความ 26">
            <a:extLst>
              <a:ext uri="{FF2B5EF4-FFF2-40B4-BE49-F238E27FC236}">
                <a16:creationId xmlns:a16="http://schemas.microsoft.com/office/drawing/2014/main" xmlns="" id="{08D593EF-F32D-4659-8B1A-C7BE5DA4A2D9}"/>
              </a:ext>
            </a:extLst>
          </p:cNvPr>
          <p:cNvSpPr txBox="1"/>
          <p:nvPr/>
        </p:nvSpPr>
        <p:spPr>
          <a:xfrm>
            <a:off x="4675786" y="223710"/>
            <a:ext cx="4336282" cy="3062377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th-TH" sz="2500" dirty="0"/>
              <a:t>๖. การจัดพื้นที่ให้</a:t>
            </a:r>
            <a:r>
              <a:rPr lang="th-TH" sz="2500" dirty="0" smtClean="0"/>
              <a:t>น่าสนใจ</a:t>
            </a:r>
            <a:endParaRPr lang="th-TH" dirty="0"/>
          </a:p>
          <a:p>
            <a:endParaRPr lang="th-TH" dirty="0"/>
          </a:p>
          <a:p>
            <a:endParaRPr lang="th-TH" dirty="0"/>
          </a:p>
          <a:p>
            <a:endParaRPr lang="th-TH" dirty="0"/>
          </a:p>
          <a:p>
            <a:endParaRPr lang="th-TH" dirty="0"/>
          </a:p>
          <a:p>
            <a:endParaRPr lang="th-TH" dirty="0"/>
          </a:p>
          <a:p>
            <a:endParaRPr lang="th-TH" dirty="0"/>
          </a:p>
        </p:txBody>
      </p:sp>
      <p:sp>
        <p:nvSpPr>
          <p:cNvPr id="10" name="กล่องข้อความ 9">
            <a:extLst>
              <a:ext uri="{FF2B5EF4-FFF2-40B4-BE49-F238E27FC236}">
                <a16:creationId xmlns:a16="http://schemas.microsoft.com/office/drawing/2014/main" xmlns="" id="{7364D153-D928-4D4D-AB4F-D602D7375088}"/>
              </a:ext>
            </a:extLst>
          </p:cNvPr>
          <p:cNvSpPr txBox="1"/>
          <p:nvPr/>
        </p:nvSpPr>
        <p:spPr>
          <a:xfrm>
            <a:off x="170050" y="215727"/>
            <a:ext cx="4257934" cy="2908489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th-TH" sz="2500" dirty="0"/>
              <a:t>๕. นักเล่าเรื่อง</a:t>
            </a:r>
            <a:r>
              <a:rPr lang="th-TH" sz="2500" dirty="0" smtClean="0"/>
              <a:t>ชุมชน (นายจำรัส  คำแก่น) </a:t>
            </a:r>
            <a:endParaRPr lang="th-TH" dirty="0"/>
          </a:p>
          <a:p>
            <a:endParaRPr lang="th-TH" dirty="0" smtClean="0"/>
          </a:p>
          <a:p>
            <a:endParaRPr lang="th-TH" dirty="0"/>
          </a:p>
          <a:p>
            <a:endParaRPr lang="th-TH" dirty="0"/>
          </a:p>
          <a:p>
            <a:endParaRPr lang="th-TH" dirty="0"/>
          </a:p>
          <a:p>
            <a:endParaRPr lang="th-TH" dirty="0"/>
          </a:p>
          <a:p>
            <a:endParaRPr lang="th-TH" sz="1800" dirty="0"/>
          </a:p>
        </p:txBody>
      </p:sp>
      <p:pic>
        <p:nvPicPr>
          <p:cNvPr id="3" name="รูปภาพ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181"/>
          <a:stretch/>
        </p:blipFill>
        <p:spPr>
          <a:xfrm>
            <a:off x="2558256" y="658829"/>
            <a:ext cx="1725712" cy="2192141"/>
          </a:xfrm>
          <a:prstGeom prst="rect">
            <a:avLst/>
          </a:prstGeom>
        </p:spPr>
      </p:pic>
      <p:pic>
        <p:nvPicPr>
          <p:cNvPr id="4" name="รูปภาพ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9017" y="3924713"/>
            <a:ext cx="2451421" cy="919283"/>
          </a:xfrm>
          <a:prstGeom prst="rect">
            <a:avLst/>
          </a:prstGeom>
        </p:spPr>
      </p:pic>
      <p:pic>
        <p:nvPicPr>
          <p:cNvPr id="6" name="รูปภาพ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953" y="5199786"/>
            <a:ext cx="2887951" cy="1179087"/>
          </a:xfrm>
          <a:prstGeom prst="rect">
            <a:avLst/>
          </a:prstGeom>
        </p:spPr>
      </p:pic>
      <p:pic>
        <p:nvPicPr>
          <p:cNvPr id="9" name="รูปภาพ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56153" y="3933841"/>
            <a:ext cx="1671831" cy="940405"/>
          </a:xfrm>
          <a:prstGeom prst="rect">
            <a:avLst/>
          </a:prstGeom>
        </p:spPr>
      </p:pic>
      <p:pic>
        <p:nvPicPr>
          <p:cNvPr id="2" name="รูปภาพ 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658829"/>
            <a:ext cx="1819217" cy="2192141"/>
          </a:xfrm>
          <a:prstGeom prst="rect">
            <a:avLst/>
          </a:prstGeom>
        </p:spPr>
      </p:pic>
      <p:sp>
        <p:nvSpPr>
          <p:cNvPr id="24" name="กล่องข้อความ 27">
            <a:extLst>
              <a:ext uri="{FF2B5EF4-FFF2-40B4-BE49-F238E27FC236}">
                <a16:creationId xmlns:a16="http://schemas.microsoft.com/office/drawing/2014/main" xmlns="" id="{AC0768A7-F35A-4445-9E8C-39D3D822B4BF}"/>
              </a:ext>
            </a:extLst>
          </p:cNvPr>
          <p:cNvSpPr txBox="1"/>
          <p:nvPr/>
        </p:nvSpPr>
        <p:spPr>
          <a:xfrm>
            <a:off x="4802453" y="3496157"/>
            <a:ext cx="4082949" cy="2923877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th-TH" sz="2500" dirty="0"/>
              <a:t>๘. การมีส่วนร่วมของ</a:t>
            </a:r>
            <a:r>
              <a:rPr lang="th-TH" sz="2500" dirty="0" smtClean="0"/>
              <a:t>ลูกค้า</a:t>
            </a:r>
          </a:p>
          <a:p>
            <a:r>
              <a:rPr lang="th-TH" sz="2500" dirty="0" smtClean="0"/>
              <a:t>       การเลี้ยงเป็ด (ให้อาหารเป็ด,เก็บไข่เป็ด)</a:t>
            </a:r>
          </a:p>
          <a:p>
            <a:r>
              <a:rPr lang="th-TH" sz="2500" dirty="0" smtClean="0"/>
              <a:t>       กิจกรรมเลี้ยงไส้เดือน</a:t>
            </a:r>
          </a:p>
          <a:p>
            <a:r>
              <a:rPr lang="th-TH" sz="2500" dirty="0" smtClean="0"/>
              <a:t>       กิจกรรมทำตุ๊กตาพวงกุญแจของที่ระลึก</a:t>
            </a:r>
            <a:endParaRPr lang="th-TH" dirty="0"/>
          </a:p>
          <a:p>
            <a:endParaRPr lang="th-TH" dirty="0"/>
          </a:p>
          <a:p>
            <a:endParaRPr lang="th-TH" dirty="0" smtClean="0"/>
          </a:p>
          <a:p>
            <a:r>
              <a:rPr lang="th-TH" dirty="0" smtClean="0"/>
              <a:t> </a:t>
            </a:r>
            <a:endParaRPr lang="th-TH" dirty="0"/>
          </a:p>
        </p:txBody>
      </p:sp>
      <p:pic>
        <p:nvPicPr>
          <p:cNvPr id="5" name="รูปภาพ 4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83536" y="801306"/>
            <a:ext cx="1704688" cy="2322909"/>
          </a:xfrm>
          <a:prstGeom prst="rect">
            <a:avLst/>
          </a:prstGeom>
        </p:spPr>
      </p:pic>
      <p:pic>
        <p:nvPicPr>
          <p:cNvPr id="7" name="รูปภาพ 6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8020" y="801306"/>
            <a:ext cx="1986811" cy="2322909"/>
          </a:xfrm>
          <a:prstGeom prst="rect">
            <a:avLst/>
          </a:prstGeom>
        </p:spPr>
      </p:pic>
      <p:pic>
        <p:nvPicPr>
          <p:cNvPr id="11" name="รูปภาพ 10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5498" y="5123667"/>
            <a:ext cx="1724734" cy="1296367"/>
          </a:xfrm>
          <a:prstGeom prst="rect">
            <a:avLst/>
          </a:prstGeom>
        </p:spPr>
      </p:pic>
      <p:pic>
        <p:nvPicPr>
          <p:cNvPr id="12" name="รูปภาพ 11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8741" y="5123667"/>
            <a:ext cx="1658080" cy="12963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813405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457200" y="3350211"/>
            <a:ext cx="258404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H SarabunIT๙" pitchFamily="34" charset="-34"/>
                <a:ea typeface="Calibri" pitchFamily="34" charset="0"/>
                <a:cs typeface="TH SarabunIT๙" pitchFamily="34" charset="-34"/>
              </a:rPr>
              <a:t> </a:t>
            </a:r>
            <a:r>
              <a:rPr kumimoji="0" lang="en-US" sz="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ngsana New" pitchFamily="18" charset="-34"/>
              </a:rPr>
              <a:t> </a:t>
            </a:r>
            <a:endParaRPr kumimoji="0" lang="en-US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ngsana New" pitchFamily="18" charset="-34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043806" y="186593"/>
            <a:ext cx="3775707" cy="3108543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th-TH" sz="2500" dirty="0">
                <a:latin typeface="TH NiramitIT๙" pitchFamily="2" charset="-34"/>
                <a:cs typeface="TH NiramitIT๙" pitchFamily="2" charset="-34"/>
              </a:rPr>
              <a:t>10 ใช้ภาษาถิ่นในการสื่อสาร</a:t>
            </a:r>
          </a:p>
          <a:p>
            <a:r>
              <a:rPr lang="th-TH" sz="2500" dirty="0">
                <a:latin typeface="TH NiramitIT๙" pitchFamily="2" charset="-34"/>
                <a:cs typeface="TH NiramitIT๙" pitchFamily="2" charset="-34"/>
              </a:rPr>
              <a:t> - ภาษาพื้นถิ่นภาคเหนือ </a:t>
            </a:r>
            <a:endParaRPr lang="th-TH" sz="2500" dirty="0" smtClean="0">
              <a:latin typeface="TH NiramitIT๙" pitchFamily="2" charset="-34"/>
              <a:cs typeface="TH NiramitIT๙" pitchFamily="2" charset="-34"/>
            </a:endParaRPr>
          </a:p>
          <a:p>
            <a:endParaRPr lang="th-TH" sz="2500" dirty="0">
              <a:latin typeface="TH NiramitIT๙" pitchFamily="2" charset="-34"/>
              <a:cs typeface="TH NiramitIT๙" pitchFamily="2" charset="-34"/>
            </a:endParaRPr>
          </a:p>
          <a:p>
            <a:r>
              <a:rPr lang="th-TH" sz="2500" dirty="0">
                <a:latin typeface="TH NiramitIT๙" pitchFamily="2" charset="-34"/>
                <a:cs typeface="TH NiramitIT๙" pitchFamily="2" charset="-34"/>
              </a:rPr>
              <a:t> </a:t>
            </a:r>
            <a:endParaRPr lang="th-TH" sz="2000" dirty="0">
              <a:latin typeface="TH NiramitIT๙" pitchFamily="2" charset="-34"/>
              <a:cs typeface="TH NiramitIT๙" pitchFamily="2" charset="-34"/>
            </a:endParaRPr>
          </a:p>
          <a:p>
            <a:endParaRPr lang="th-TH" sz="2000" dirty="0">
              <a:latin typeface="TH NiramitIT๙" pitchFamily="2" charset="-34"/>
              <a:cs typeface="TH NiramitIT๙" pitchFamily="2" charset="-34"/>
            </a:endParaRPr>
          </a:p>
          <a:p>
            <a:endParaRPr lang="th-TH" sz="2000" dirty="0">
              <a:latin typeface="TH NiramitIT๙" pitchFamily="2" charset="-34"/>
              <a:cs typeface="TH NiramitIT๙" pitchFamily="2" charset="-34"/>
            </a:endParaRPr>
          </a:p>
          <a:p>
            <a:endParaRPr lang="th-TH" dirty="0"/>
          </a:p>
          <a:p>
            <a:endParaRPr lang="th-TH" dirty="0"/>
          </a:p>
        </p:txBody>
      </p:sp>
      <p:sp>
        <p:nvSpPr>
          <p:cNvPr id="14" name="TextBox 13"/>
          <p:cNvSpPr txBox="1"/>
          <p:nvPr/>
        </p:nvSpPr>
        <p:spPr>
          <a:xfrm>
            <a:off x="180030" y="186592"/>
            <a:ext cx="4680004" cy="301621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th-TH" sz="2500" dirty="0">
                <a:latin typeface="TH NiramitIT๙" pitchFamily="2" charset="-34"/>
                <a:cs typeface="TH NiramitIT๙" pitchFamily="2" charset="-34"/>
              </a:rPr>
              <a:t>9. การแต่งกาย</a:t>
            </a:r>
            <a:r>
              <a:rPr lang="th-TH" sz="2500" dirty="0" err="1">
                <a:latin typeface="TH NiramitIT๙" pitchFamily="2" charset="-34"/>
                <a:cs typeface="TH NiramitIT๙" pitchFamily="2" charset="-34"/>
              </a:rPr>
              <a:t>ตามอัต</a:t>
            </a:r>
            <a:r>
              <a:rPr lang="th-TH" sz="2500" dirty="0">
                <a:latin typeface="TH NiramitIT๙" pitchFamily="2" charset="-34"/>
                <a:cs typeface="TH NiramitIT๙" pitchFamily="2" charset="-34"/>
              </a:rPr>
              <a:t>ลักษณ์ </a:t>
            </a:r>
            <a:r>
              <a:rPr lang="th-TH" sz="2500" dirty="0" smtClean="0">
                <a:latin typeface="TH NiramitIT๙" pitchFamily="2" charset="-34"/>
                <a:cs typeface="TH NiramitIT๙" pitchFamily="2" charset="-34"/>
              </a:rPr>
              <a:t>(ล้านนา</a:t>
            </a:r>
            <a:r>
              <a:rPr lang="th-TH" sz="2500" dirty="0">
                <a:latin typeface="TH NiramitIT๙" pitchFamily="2" charset="-34"/>
                <a:cs typeface="TH NiramitIT๙" pitchFamily="2" charset="-34"/>
              </a:rPr>
              <a:t>)</a:t>
            </a:r>
          </a:p>
          <a:p>
            <a:endParaRPr lang="en-US" sz="2500" dirty="0">
              <a:effectLst/>
              <a:latin typeface="TH NiramitIT๙" pitchFamily="2" charset="-34"/>
              <a:ea typeface="Calibri"/>
              <a:cs typeface="TH NiramitIT๙" pitchFamily="2" charset="-34"/>
            </a:endParaRPr>
          </a:p>
          <a:p>
            <a:endParaRPr lang="th-TH" dirty="0"/>
          </a:p>
          <a:p>
            <a:endParaRPr lang="th-TH" dirty="0"/>
          </a:p>
          <a:p>
            <a:endParaRPr lang="th-TH" dirty="0"/>
          </a:p>
          <a:p>
            <a:endParaRPr lang="th-TH" dirty="0"/>
          </a:p>
          <a:p>
            <a:endParaRPr lang="th-TH" dirty="0"/>
          </a:p>
        </p:txBody>
      </p:sp>
      <p:sp>
        <p:nvSpPr>
          <p:cNvPr id="20" name="TextBox 19"/>
          <p:cNvSpPr txBox="1"/>
          <p:nvPr/>
        </p:nvSpPr>
        <p:spPr>
          <a:xfrm>
            <a:off x="323527" y="3320924"/>
            <a:ext cx="4536505" cy="3046988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lvl="0"/>
            <a:r>
              <a:rPr lang="th-TH" sz="2400" dirty="0">
                <a:latin typeface="TH NiramitIT๙" pitchFamily="2" charset="-34"/>
                <a:cs typeface="TH NiramitIT๙" pitchFamily="2" charset="-34"/>
              </a:rPr>
              <a:t>11. การแสดงฟ้อน</a:t>
            </a:r>
            <a:r>
              <a:rPr lang="th-TH" sz="2400" dirty="0" smtClean="0">
                <a:latin typeface="TH NiramitIT๙" pitchFamily="2" charset="-34"/>
                <a:cs typeface="TH NiramitIT๙" pitchFamily="2" charset="-34"/>
              </a:rPr>
              <a:t>เล็บ </a:t>
            </a:r>
            <a:r>
              <a:rPr lang="th-TH" sz="2400" dirty="0"/>
              <a:t>การบายศรีสู่ขวัญ (รับขวัญ)</a:t>
            </a:r>
            <a:endParaRPr lang="en-US" sz="2400" dirty="0"/>
          </a:p>
          <a:p>
            <a:r>
              <a:rPr lang="th-TH" dirty="0" smtClean="0">
                <a:latin typeface="TH NiramitIT๙" pitchFamily="2" charset="-34"/>
                <a:cs typeface="TH NiramitIT๙" pitchFamily="2" charset="-34"/>
              </a:rPr>
              <a:t> </a:t>
            </a:r>
            <a:endParaRPr lang="th-TH" dirty="0"/>
          </a:p>
          <a:p>
            <a:endParaRPr lang="th-TH" dirty="0"/>
          </a:p>
          <a:p>
            <a:endParaRPr lang="th-TH" dirty="0"/>
          </a:p>
          <a:p>
            <a:endParaRPr lang="th-TH" dirty="0"/>
          </a:p>
          <a:p>
            <a:endParaRPr lang="th-TH" dirty="0" smtClean="0"/>
          </a:p>
          <a:p>
            <a:endParaRPr lang="th-TH" dirty="0"/>
          </a:p>
        </p:txBody>
      </p:sp>
      <p:sp>
        <p:nvSpPr>
          <p:cNvPr id="24" name="TextBox 23"/>
          <p:cNvSpPr txBox="1"/>
          <p:nvPr/>
        </p:nvSpPr>
        <p:spPr>
          <a:xfrm>
            <a:off x="5043806" y="3250926"/>
            <a:ext cx="3813778" cy="3247043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th-TH" sz="2200" dirty="0">
                <a:latin typeface="TH NiramitIT๙" pitchFamily="2" charset="-34"/>
                <a:cs typeface="TH NiramitIT๙" pitchFamily="2" charset="-34"/>
              </a:rPr>
              <a:t>12. จำนวนนักท่องเที่ยว</a:t>
            </a:r>
            <a:r>
              <a:rPr lang="th-TH" sz="2200" dirty="0" smtClean="0">
                <a:latin typeface="TH NiramitIT๙" pitchFamily="2" charset="-34"/>
                <a:cs typeface="TH NiramitIT๙" pitchFamily="2" charset="-34"/>
              </a:rPr>
              <a:t>เพิ่มขึ้น 340 </a:t>
            </a:r>
            <a:r>
              <a:rPr lang="th-TH" sz="2200" dirty="0">
                <a:latin typeface="TH NiramitIT๙" pitchFamily="2" charset="-34"/>
                <a:cs typeface="TH NiramitIT๙" pitchFamily="2" charset="-34"/>
              </a:rPr>
              <a:t>คน/</a:t>
            </a:r>
            <a:r>
              <a:rPr lang="th-TH" sz="2200" dirty="0" smtClean="0">
                <a:latin typeface="TH NiramitIT๙" pitchFamily="2" charset="-34"/>
                <a:cs typeface="TH NiramitIT๙" pitchFamily="2" charset="-34"/>
              </a:rPr>
              <a:t>รายได้ 52,000 บาท </a:t>
            </a:r>
            <a:endParaRPr lang="th-TH" sz="2200" dirty="0">
              <a:latin typeface="TH NiramitIT๙" pitchFamily="2" charset="-34"/>
              <a:cs typeface="TH NiramitIT๙" pitchFamily="2" charset="-34"/>
            </a:endParaRPr>
          </a:p>
          <a:p>
            <a:r>
              <a:rPr lang="th-TH" sz="2000" dirty="0" smtClean="0">
                <a:latin typeface="TH NiramitIT๙" pitchFamily="2" charset="-34"/>
                <a:cs typeface="TH NiramitIT๙" pitchFamily="2" charset="-34"/>
              </a:rPr>
              <a:t>ผู้ประสานงานของหมู่บ้านสันปูเล</a:t>
            </a:r>
            <a:r>
              <a:rPr lang="th-TH" sz="2500" dirty="0" smtClean="0">
                <a:latin typeface="TH NiramitIT๙" pitchFamily="2" charset="-34"/>
                <a:cs typeface="TH NiramitIT๙" pitchFamily="2" charset="-34"/>
              </a:rPr>
              <a:t>ย</a:t>
            </a:r>
            <a:endParaRPr lang="th-TH" sz="2500" dirty="0">
              <a:latin typeface="TH NiramitIT๙" pitchFamily="2" charset="-34"/>
              <a:cs typeface="TH NiramitIT๙" pitchFamily="2" charset="-34"/>
            </a:endParaRPr>
          </a:p>
          <a:p>
            <a:r>
              <a:rPr lang="th-TH" sz="2000" dirty="0" smtClean="0">
                <a:latin typeface="TH NiramitIT๙" pitchFamily="2" charset="-34"/>
                <a:cs typeface="TH NiramitIT๙" pitchFamily="2" charset="-34"/>
              </a:rPr>
              <a:t>นายจำรัส  คำแก่น โทร </a:t>
            </a:r>
            <a:r>
              <a:rPr lang="th-TH" sz="2000" dirty="0" smtClean="0">
                <a:latin typeface="TH NiramitIT๙" pitchFamily="2" charset="-34"/>
                <a:cs typeface="TH NiramitIT๙" pitchFamily="2" charset="-34"/>
              </a:rPr>
              <a:t>084-804</a:t>
            </a:r>
            <a:r>
              <a:rPr lang="th-TH" sz="2400" dirty="0" smtClean="0">
                <a:latin typeface="TH NiramitIT๙" pitchFamily="2" charset="-34"/>
                <a:cs typeface="TH NiramitIT๙" pitchFamily="2" charset="-34"/>
              </a:rPr>
              <a:t>9410</a:t>
            </a:r>
            <a:endParaRPr lang="th-TH" sz="2400" dirty="0">
              <a:latin typeface="TH NiramitIT๙" pitchFamily="2" charset="-34"/>
              <a:cs typeface="TH NiramitIT๙" pitchFamily="2" charset="-34"/>
            </a:endParaRPr>
          </a:p>
          <a:p>
            <a:endParaRPr lang="th-TH" dirty="0"/>
          </a:p>
          <a:p>
            <a:endParaRPr lang="th-TH" dirty="0"/>
          </a:p>
          <a:p>
            <a:endParaRPr lang="th-TH" dirty="0"/>
          </a:p>
          <a:p>
            <a:endParaRPr lang="th-TH" dirty="0"/>
          </a:p>
        </p:txBody>
      </p:sp>
      <p:pic>
        <p:nvPicPr>
          <p:cNvPr id="2050" name="Picture 2" descr="IMG_029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402" y="828715"/>
            <a:ext cx="3841582" cy="21314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 descr="DSC08257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3142" y="1106033"/>
            <a:ext cx="3211305" cy="18540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4" descr="DSC08250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5589" y="3838742"/>
            <a:ext cx="3712380" cy="25170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รูปภาพ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72607" y="4725143"/>
            <a:ext cx="3131840" cy="16534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0474923"/>
      </p:ext>
    </p:extLst>
  </p:cSld>
  <p:clrMapOvr>
    <a:masterClrMapping/>
  </p:clrMapOvr>
</p:sld>
</file>

<file path=ppt/theme/theme1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ธีมของ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249</TotalTime>
  <Words>193</Words>
  <Application>Microsoft Office PowerPoint</Application>
  <PresentationFormat>นำเสนอทางหน้าจอ (4:3)</PresentationFormat>
  <Paragraphs>70</Paragraphs>
  <Slides>3</Slides>
  <Notes>2</Notes>
  <HiddenSlides>0</HiddenSlides>
  <MMClips>0</MMClips>
  <ScaleCrop>false</ScaleCrop>
  <HeadingPairs>
    <vt:vector size="4" baseType="variant">
      <vt:variant>
        <vt:lpstr>ชุดรูปแบบ</vt:lpstr>
      </vt:variant>
      <vt:variant>
        <vt:i4>1</vt:i4>
      </vt:variant>
      <vt:variant>
        <vt:lpstr>ชื่อเรื่องภาพนิ่ง</vt:lpstr>
      </vt:variant>
      <vt:variant>
        <vt:i4>3</vt:i4>
      </vt:variant>
    </vt:vector>
  </HeadingPairs>
  <TitlesOfParts>
    <vt:vector size="4" baseType="lpstr">
      <vt:lpstr>ชุดรูปแบบของ Office</vt:lpstr>
      <vt:lpstr>งานนำเสนอ PowerPoint</vt:lpstr>
      <vt:lpstr>งานนำเสนอ PowerPoint</vt:lpstr>
      <vt:lpstr>งานนำเสนอ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งานนำเสนอ PowerPoint</dc:title>
  <dc:creator>sopicha</dc:creator>
  <cp:lastModifiedBy>ชูศักดิ์</cp:lastModifiedBy>
  <cp:revision>38</cp:revision>
  <cp:lastPrinted>2019-01-04T05:34:31Z</cp:lastPrinted>
  <dcterms:created xsi:type="dcterms:W3CDTF">2018-10-28T14:37:36Z</dcterms:created>
  <dcterms:modified xsi:type="dcterms:W3CDTF">2019-01-21T03:12:32Z</dcterms:modified>
</cp:coreProperties>
</file>