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70" r:id="rId2"/>
    <p:sldId id="259" r:id="rId3"/>
    <p:sldId id="256" r:id="rId4"/>
    <p:sldId id="272" r:id="rId5"/>
    <p:sldId id="257" r:id="rId6"/>
  </p:sldIdLst>
  <p:sldSz cx="12192000" cy="6858000"/>
  <p:notesSz cx="6858000" cy="994568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C73F"/>
    <a:srgbClr val="58C5CA"/>
    <a:srgbClr val="FFF199"/>
    <a:srgbClr val="001648"/>
    <a:srgbClr val="F7A41A"/>
    <a:srgbClr val="FFFFCC"/>
    <a:srgbClr val="FFFF99"/>
    <a:srgbClr val="0D6D52"/>
    <a:srgbClr val="DC700E"/>
    <a:srgbClr val="275D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5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9" d="100"/>
          <a:sy n="49" d="100"/>
        </p:scale>
        <p:origin x="291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38550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13"/>
            <a:ext cx="5486400" cy="39163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18886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ADBA6-87EE-4BB1-AEE3-AEE449E36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B700D2-6422-4318-B036-B62D15D623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568428-8D71-4F53-A9D0-4D8F748B7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E983B-AD5A-4CF6-B4C3-3AF4391ACA4A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8A5D94-BE78-427D-A279-1A7307EF5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BE20F6-A25D-4354-B4FF-B37E36C3D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8B284-B86D-44D6-BB9B-B4800D1FCFA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51350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FEC61-8B12-4ED7-8628-A223AE8C3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5DCC6F-C343-41E1-A178-F228037E0D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72888B-96E7-4B63-A1B1-1E407CBFD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E983B-AD5A-4CF6-B4C3-3AF4391ACA4A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62CB7B-AB17-4DC9-8D3B-C00144BBF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116858-4372-4DFC-97C3-99F8E2A54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8B284-B86D-44D6-BB9B-B4800D1FCFA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25956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F2FB76-D610-46CC-B43E-D85C628808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52A5930-F212-4E72-9B5E-237C13D471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EFB896-5772-424B-A129-F2331ACAE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E983B-AD5A-4CF6-B4C3-3AF4391ACA4A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97ACF9-1CD8-4989-B41B-7D6149636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A907B1-8478-4268-8675-8F19333A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8B284-B86D-44D6-BB9B-B4800D1FCFA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97071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42622-A5FB-43E0-9525-513E64A79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D70794-8C8B-4F58-A54A-8AB6E395EE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E5B346-DFC0-449C-891F-1DECB565C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E983B-AD5A-4CF6-B4C3-3AF4391ACA4A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271D3-26D1-499B-91C5-1634014F1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7412E1-2CEC-43B7-A478-401CB8D4C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8B284-B86D-44D6-BB9B-B4800D1FCFA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69412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9DA0E-EE3D-4FEB-8A05-4853C1FBC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AE8B57-4064-4C15-8FCD-21CC048170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57DBC4-8FD5-4868-8BD2-3CC479214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E983B-AD5A-4CF6-B4C3-3AF4391ACA4A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7F3888-EFE7-4A1B-A81E-6EE8B3ED1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61EB77-057E-4264-928F-01D7DA800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8B284-B86D-44D6-BB9B-B4800D1FCFA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7848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82C12-8EB7-45D0-A8B5-FC386E9A6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44EAD1-C014-4466-B65E-0A8FB7F0AF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C30348-098E-41CB-A34D-96956CBB0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FF9096-16C7-49F9-BDC1-22E1DB13D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E983B-AD5A-4CF6-B4C3-3AF4391ACA4A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20342E-CD72-4B6A-A99F-DC2784118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EB9C9A-955C-4F79-A33B-2BA6E90A3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8B284-B86D-44D6-BB9B-B4800D1FCFA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93270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09290-8C16-44DD-94C6-9A91DC47A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0A8131-2D24-42C1-9F08-92562EA793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7359AD-0B4A-4827-B0CE-0B7844080B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101A63-6EE3-4409-9673-7D350FB73F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05ADFB-8364-4F9E-AE44-5070CD4DC4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99E821-E21B-45FE-890C-A681B76A7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E983B-AD5A-4CF6-B4C3-3AF4391ACA4A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BB56B8-DD51-4DBC-842C-B6E4BD16D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6149CF-3CA3-4564-930F-35B31A743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8B284-B86D-44D6-BB9B-B4800D1FCFA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48564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8D255-88A9-424B-A102-ACB2D7EEBF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C9A3A4-2557-476F-961C-CFCCA9FB1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E983B-AD5A-4CF6-B4C3-3AF4391ACA4A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A7F97B-3957-4AA6-BACB-1D1BF015B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1FD6FA-0362-4F5E-9644-B64E5E667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8B284-B86D-44D6-BB9B-B4800D1FCFA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3702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F127AB-E5D4-4EF0-BD41-112BE2931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E983B-AD5A-4CF6-B4C3-3AF4391ACA4A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1A7DDA5-094F-4F3D-A373-A68F1B840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E9A70F-EF32-487E-91D5-3122408C9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8B284-B86D-44D6-BB9B-B4800D1FCFA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27987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091BB-428C-4AE8-9DEC-BF1396C3F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7E44B5-F1C2-4408-B852-F16AE0710A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43F394-B61F-4873-82B7-ACBF874381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BD2769-0EA3-4055-93CD-6FB553802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E983B-AD5A-4CF6-B4C3-3AF4391ACA4A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628D56-444F-42AB-9827-35D99DF38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A8AFF0-9E0A-40E4-AA6B-222CDDD44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8B284-B86D-44D6-BB9B-B4800D1FCFA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75975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5FE054-F9C5-40D9-8982-8AEAA4767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711E60-23D9-464A-940E-92F20E707F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7603AC-A5B0-477E-AC71-3AF921CFAC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2B0790-993E-4EDE-BBB6-6D21EED39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E983B-AD5A-4CF6-B4C3-3AF4391ACA4A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C11553-D35C-463E-83DF-1A48FFC65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29C0BE-1C13-45C5-BF88-91FAD360A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8B284-B86D-44D6-BB9B-B4800D1FCFA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17753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7C9087-D02E-4F44-8E1E-F07D45BF0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443841-2E54-4149-983A-ACC2D760AD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6F36B-59AA-4A37-BF50-ADD4DA65D8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9E983B-AD5A-4CF6-B4C3-3AF4391ACA4A}" type="datetimeFigureOut">
              <a:rPr lang="th-TH" smtClean="0"/>
              <a:t>25/01/62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E0FBD2-0D93-4544-B99D-D3D28EDC8B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3C3B7A-6653-484A-A1D6-1F068EFC45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8B284-B86D-44D6-BB9B-B4800D1FCFA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44028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68"/>
          <p:cNvSpPr/>
          <p:nvPr/>
        </p:nvSpPr>
        <p:spPr>
          <a:xfrm>
            <a:off x="0" y="0"/>
            <a:ext cx="12192001" cy="2492897"/>
          </a:xfrm>
          <a:prstGeom prst="rect">
            <a:avLst/>
          </a:prstGeom>
          <a:gradFill>
            <a:gsLst>
              <a:gs pos="57000">
                <a:srgbClr val="58C5CA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10485844" y="227187"/>
            <a:ext cx="1516329" cy="1444977"/>
            <a:chOff x="7417220" y="915307"/>
            <a:chExt cx="2504728" cy="2520862"/>
          </a:xfrm>
        </p:grpSpPr>
        <p:sp>
          <p:nvSpPr>
            <p:cNvPr id="72" name="Oval 71"/>
            <p:cNvSpPr/>
            <p:nvPr/>
          </p:nvSpPr>
          <p:spPr>
            <a:xfrm>
              <a:off x="7417220" y="915307"/>
              <a:ext cx="2504728" cy="25208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26" name="Picture 2" descr="à¸à¸¥à¸à¸²à¸£à¸à¹à¸à¸«à¸²à¸£à¸¹à¸à¸ à¸²à¸à¸ªà¸³à¸«à¸£à¸±à¸ à¹à¸¥à¹à¸à¹ à¸à¸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9340" y="1011071"/>
              <a:ext cx="2320204" cy="23459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0B19D5F-2144-4DF3-94F3-BF32233BDC1F}"/>
              </a:ext>
            </a:extLst>
          </p:cNvPr>
          <p:cNvSpPr txBox="1"/>
          <p:nvPr/>
        </p:nvSpPr>
        <p:spPr>
          <a:xfrm>
            <a:off x="364309" y="949675"/>
            <a:ext cx="114277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800" b="1" dirty="0">
                <a:solidFill>
                  <a:srgbClr val="0016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โครงการแก้ไขปัญหาความยากจนเชิงบูรณาการ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00CE848A-DCBD-4AC7-8E43-A315BB8ACB64}"/>
              </a:ext>
            </a:extLst>
          </p:cNvPr>
          <p:cNvGrpSpPr/>
          <p:nvPr/>
        </p:nvGrpSpPr>
        <p:grpSpPr>
          <a:xfrm>
            <a:off x="-1" y="2492897"/>
            <a:ext cx="9144000" cy="2492897"/>
            <a:chOff x="2613284" y="3676340"/>
            <a:chExt cx="8319535" cy="1888760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0C30AFCA-2D21-4371-9848-D8B8B7A3B426}"/>
                </a:ext>
              </a:extLst>
            </p:cNvPr>
            <p:cNvGrpSpPr/>
            <p:nvPr/>
          </p:nvGrpSpPr>
          <p:grpSpPr>
            <a:xfrm>
              <a:off x="5371472" y="3676340"/>
              <a:ext cx="2803159" cy="1888760"/>
              <a:chOff x="2178570" y="3631369"/>
              <a:chExt cx="2803159" cy="1888760"/>
            </a:xfrm>
          </p:grpSpPr>
          <p:grpSp>
            <p:nvGrpSpPr>
              <p:cNvPr id="91" name="Group 90">
                <a:extLst>
                  <a:ext uri="{FF2B5EF4-FFF2-40B4-BE49-F238E27FC236}">
                    <a16:creationId xmlns:a16="http://schemas.microsoft.com/office/drawing/2014/main" id="{259C2CDE-DB70-42F0-B7C9-24AD31E0F002}"/>
                  </a:ext>
                </a:extLst>
              </p:cNvPr>
              <p:cNvGrpSpPr/>
              <p:nvPr/>
            </p:nvGrpSpPr>
            <p:grpSpPr>
              <a:xfrm>
                <a:off x="2201055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01" name="Arrow: Chevron 100">
                  <a:extLst>
                    <a:ext uri="{FF2B5EF4-FFF2-40B4-BE49-F238E27FC236}">
                      <a16:creationId xmlns:a16="http://schemas.microsoft.com/office/drawing/2014/main" id="{E38D3551-1233-4ED5-92FA-8AA1613FF8E6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" name="Arrow: Chevron 101">
                  <a:extLst>
                    <a:ext uri="{FF2B5EF4-FFF2-40B4-BE49-F238E27FC236}">
                      <a16:creationId xmlns:a16="http://schemas.microsoft.com/office/drawing/2014/main" id="{666E9E1F-31A2-4DE9-8390-3101C15C0057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652E1372-2E9E-4788-97A8-2012973DDDE3}"/>
                  </a:ext>
                </a:extLst>
              </p:cNvPr>
              <p:cNvGrpSpPr/>
              <p:nvPr/>
            </p:nvGrpSpPr>
            <p:grpSpPr>
              <a:xfrm>
                <a:off x="2178570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99" name="Arrow: Chevron 98">
                  <a:extLst>
                    <a:ext uri="{FF2B5EF4-FFF2-40B4-BE49-F238E27FC236}">
                      <a16:creationId xmlns:a16="http://schemas.microsoft.com/office/drawing/2014/main" id="{4FB8FD11-4488-4DB5-9660-8BFAD654DF98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" name="Arrow: Chevron 99">
                  <a:extLst>
                    <a:ext uri="{FF2B5EF4-FFF2-40B4-BE49-F238E27FC236}">
                      <a16:creationId xmlns:a16="http://schemas.microsoft.com/office/drawing/2014/main" id="{33F93D52-D2C5-4356-AD9D-863E3FB75239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3" name="Group 92">
                <a:extLst>
                  <a:ext uri="{FF2B5EF4-FFF2-40B4-BE49-F238E27FC236}">
                    <a16:creationId xmlns:a16="http://schemas.microsoft.com/office/drawing/2014/main" id="{93066C7A-080B-4614-B2A4-81B56FAF477E}"/>
                  </a:ext>
                </a:extLst>
              </p:cNvPr>
              <p:cNvGrpSpPr/>
              <p:nvPr/>
            </p:nvGrpSpPr>
            <p:grpSpPr>
              <a:xfrm>
                <a:off x="3557664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97" name="Arrow: Chevron 96">
                  <a:extLst>
                    <a:ext uri="{FF2B5EF4-FFF2-40B4-BE49-F238E27FC236}">
                      <a16:creationId xmlns:a16="http://schemas.microsoft.com/office/drawing/2014/main" id="{C90757C8-58C9-4A91-9505-EA313AAB6A96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" name="Arrow: Chevron 97">
                  <a:extLst>
                    <a:ext uri="{FF2B5EF4-FFF2-40B4-BE49-F238E27FC236}">
                      <a16:creationId xmlns:a16="http://schemas.microsoft.com/office/drawing/2014/main" id="{65E5396A-0F34-4FB4-85E0-355E6568D1D6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4" name="Group 93">
                <a:extLst>
                  <a:ext uri="{FF2B5EF4-FFF2-40B4-BE49-F238E27FC236}">
                    <a16:creationId xmlns:a16="http://schemas.microsoft.com/office/drawing/2014/main" id="{0F845AFF-F42F-4F40-A701-0E7BCA474508}"/>
                  </a:ext>
                </a:extLst>
              </p:cNvPr>
              <p:cNvGrpSpPr/>
              <p:nvPr/>
            </p:nvGrpSpPr>
            <p:grpSpPr>
              <a:xfrm>
                <a:off x="3602635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95" name="Arrow: Chevron 94">
                  <a:extLst>
                    <a:ext uri="{FF2B5EF4-FFF2-40B4-BE49-F238E27FC236}">
                      <a16:creationId xmlns:a16="http://schemas.microsoft.com/office/drawing/2014/main" id="{EBD2FBC2-27E3-4537-9BBA-750E3B2547DB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" name="Arrow: Chevron 95">
                  <a:extLst>
                    <a:ext uri="{FF2B5EF4-FFF2-40B4-BE49-F238E27FC236}">
                      <a16:creationId xmlns:a16="http://schemas.microsoft.com/office/drawing/2014/main" id="{3D787ED0-1EE4-4F4A-A39E-E0E2603D1E9D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4CA68980-239E-4BE2-8DA7-F516E81336C0}"/>
                </a:ext>
              </a:extLst>
            </p:cNvPr>
            <p:cNvGrpSpPr/>
            <p:nvPr/>
          </p:nvGrpSpPr>
          <p:grpSpPr>
            <a:xfrm>
              <a:off x="2613284" y="3676340"/>
              <a:ext cx="2803159" cy="1888760"/>
              <a:chOff x="2178570" y="3631369"/>
              <a:chExt cx="2803159" cy="1888760"/>
            </a:xfrm>
          </p:grpSpPr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8F59229D-8EE4-47A1-B6FD-63984E7A1BAC}"/>
                  </a:ext>
                </a:extLst>
              </p:cNvPr>
              <p:cNvGrpSpPr/>
              <p:nvPr/>
            </p:nvGrpSpPr>
            <p:grpSpPr>
              <a:xfrm>
                <a:off x="2201055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89" name="Arrow: Chevron 88">
                  <a:extLst>
                    <a:ext uri="{FF2B5EF4-FFF2-40B4-BE49-F238E27FC236}">
                      <a16:creationId xmlns:a16="http://schemas.microsoft.com/office/drawing/2014/main" id="{8F31AF01-694C-477C-91E2-7E6661BB0E37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0" name="Arrow: Chevron 89">
                  <a:extLst>
                    <a:ext uri="{FF2B5EF4-FFF2-40B4-BE49-F238E27FC236}">
                      <a16:creationId xmlns:a16="http://schemas.microsoft.com/office/drawing/2014/main" id="{78297983-B1A8-4326-9BBF-44C6227A8E22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0AF05383-78B8-469B-804B-1CF8074209F0}"/>
                  </a:ext>
                </a:extLst>
              </p:cNvPr>
              <p:cNvGrpSpPr/>
              <p:nvPr/>
            </p:nvGrpSpPr>
            <p:grpSpPr>
              <a:xfrm>
                <a:off x="2178570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87" name="Arrow: Chevron 86">
                  <a:extLst>
                    <a:ext uri="{FF2B5EF4-FFF2-40B4-BE49-F238E27FC236}">
                      <a16:creationId xmlns:a16="http://schemas.microsoft.com/office/drawing/2014/main" id="{3A0F8B79-87D0-498D-BD10-8F088F1BE3A5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" name="Arrow: Chevron 87">
                  <a:extLst>
                    <a:ext uri="{FF2B5EF4-FFF2-40B4-BE49-F238E27FC236}">
                      <a16:creationId xmlns:a16="http://schemas.microsoft.com/office/drawing/2014/main" id="{D4870200-AA07-4ED6-8DC2-E6B6EE3B54A9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1" name="Group 80">
                <a:extLst>
                  <a:ext uri="{FF2B5EF4-FFF2-40B4-BE49-F238E27FC236}">
                    <a16:creationId xmlns:a16="http://schemas.microsoft.com/office/drawing/2014/main" id="{C108B296-0EF9-4B88-B879-D97926DB7885}"/>
                  </a:ext>
                </a:extLst>
              </p:cNvPr>
              <p:cNvGrpSpPr/>
              <p:nvPr/>
            </p:nvGrpSpPr>
            <p:grpSpPr>
              <a:xfrm>
                <a:off x="3557664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85" name="Arrow: Chevron 84">
                  <a:extLst>
                    <a:ext uri="{FF2B5EF4-FFF2-40B4-BE49-F238E27FC236}">
                      <a16:creationId xmlns:a16="http://schemas.microsoft.com/office/drawing/2014/main" id="{E6CD9395-702E-4725-9150-C7A41E03C5E3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Arrow: Chevron 85">
                  <a:extLst>
                    <a:ext uri="{FF2B5EF4-FFF2-40B4-BE49-F238E27FC236}">
                      <a16:creationId xmlns:a16="http://schemas.microsoft.com/office/drawing/2014/main" id="{345AB144-006B-4895-8A00-0909637DA72E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2" name="Group 81">
                <a:extLst>
                  <a:ext uri="{FF2B5EF4-FFF2-40B4-BE49-F238E27FC236}">
                    <a16:creationId xmlns:a16="http://schemas.microsoft.com/office/drawing/2014/main" id="{AF6403EB-EF8A-43C7-A8C4-89F102F8D25A}"/>
                  </a:ext>
                </a:extLst>
              </p:cNvPr>
              <p:cNvGrpSpPr/>
              <p:nvPr/>
            </p:nvGrpSpPr>
            <p:grpSpPr>
              <a:xfrm>
                <a:off x="3602635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83" name="Arrow: Chevron 82">
                  <a:extLst>
                    <a:ext uri="{FF2B5EF4-FFF2-40B4-BE49-F238E27FC236}">
                      <a16:creationId xmlns:a16="http://schemas.microsoft.com/office/drawing/2014/main" id="{0BF96C0C-DF9F-4CA0-B63C-59C29E83711F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" name="Arrow: Chevron 83">
                  <a:extLst>
                    <a:ext uri="{FF2B5EF4-FFF2-40B4-BE49-F238E27FC236}">
                      <a16:creationId xmlns:a16="http://schemas.microsoft.com/office/drawing/2014/main" id="{A9B845E6-5FC1-4DC3-8EF3-9CCE31EFEFC3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6B1DF018-CF3D-4BA2-93C3-EEC03B59FA9B}"/>
                </a:ext>
              </a:extLst>
            </p:cNvPr>
            <p:cNvGrpSpPr/>
            <p:nvPr/>
          </p:nvGrpSpPr>
          <p:grpSpPr>
            <a:xfrm>
              <a:off x="8129660" y="3676340"/>
              <a:ext cx="2803159" cy="1888760"/>
              <a:chOff x="2178570" y="3631369"/>
              <a:chExt cx="2803159" cy="1888760"/>
            </a:xfrm>
          </p:grpSpPr>
          <p:grpSp>
            <p:nvGrpSpPr>
              <p:cNvPr id="63" name="Group 62">
                <a:extLst>
                  <a:ext uri="{FF2B5EF4-FFF2-40B4-BE49-F238E27FC236}">
                    <a16:creationId xmlns:a16="http://schemas.microsoft.com/office/drawing/2014/main" id="{7C4CFA56-2AC0-4A93-9D4D-E52085FDE952}"/>
                  </a:ext>
                </a:extLst>
              </p:cNvPr>
              <p:cNvGrpSpPr/>
              <p:nvPr/>
            </p:nvGrpSpPr>
            <p:grpSpPr>
              <a:xfrm>
                <a:off x="2201055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77" name="Arrow: Chevron 76">
                  <a:extLst>
                    <a:ext uri="{FF2B5EF4-FFF2-40B4-BE49-F238E27FC236}">
                      <a16:creationId xmlns:a16="http://schemas.microsoft.com/office/drawing/2014/main" id="{45BC6055-8EFB-4B37-81B9-C52988961033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" name="Arrow: Chevron 77">
                  <a:extLst>
                    <a:ext uri="{FF2B5EF4-FFF2-40B4-BE49-F238E27FC236}">
                      <a16:creationId xmlns:a16="http://schemas.microsoft.com/office/drawing/2014/main" id="{11745E5A-F0D3-4F01-A9A6-93E053DEA7C1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23FEA231-082E-4250-B8D5-1723E5FD2102}"/>
                  </a:ext>
                </a:extLst>
              </p:cNvPr>
              <p:cNvGrpSpPr/>
              <p:nvPr/>
            </p:nvGrpSpPr>
            <p:grpSpPr>
              <a:xfrm>
                <a:off x="2178570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75" name="Arrow: Chevron 74">
                  <a:extLst>
                    <a:ext uri="{FF2B5EF4-FFF2-40B4-BE49-F238E27FC236}">
                      <a16:creationId xmlns:a16="http://schemas.microsoft.com/office/drawing/2014/main" id="{9AEE2427-0761-4BAF-A8CD-157CD1356401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6" name="Arrow: Chevron 75">
                  <a:extLst>
                    <a:ext uri="{FF2B5EF4-FFF2-40B4-BE49-F238E27FC236}">
                      <a16:creationId xmlns:a16="http://schemas.microsoft.com/office/drawing/2014/main" id="{C0ED53A8-6DC7-4533-923F-57234053B3C5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D764033B-DF8F-40D5-8D77-A67C5435122E}"/>
                  </a:ext>
                </a:extLst>
              </p:cNvPr>
              <p:cNvGrpSpPr/>
              <p:nvPr/>
            </p:nvGrpSpPr>
            <p:grpSpPr>
              <a:xfrm>
                <a:off x="3557664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73" name="Arrow: Chevron 72">
                  <a:extLst>
                    <a:ext uri="{FF2B5EF4-FFF2-40B4-BE49-F238E27FC236}">
                      <a16:creationId xmlns:a16="http://schemas.microsoft.com/office/drawing/2014/main" id="{1B6C2E94-205F-44FB-B76E-05CDB7F7F156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4" name="Arrow: Chevron 73">
                  <a:extLst>
                    <a:ext uri="{FF2B5EF4-FFF2-40B4-BE49-F238E27FC236}">
                      <a16:creationId xmlns:a16="http://schemas.microsoft.com/office/drawing/2014/main" id="{2C982F40-BA64-4F3D-99B0-7BC680CFF628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4D217AA6-1F23-4845-AEDF-298C374C9EFC}"/>
                  </a:ext>
                </a:extLst>
              </p:cNvPr>
              <p:cNvGrpSpPr/>
              <p:nvPr/>
            </p:nvGrpSpPr>
            <p:grpSpPr>
              <a:xfrm>
                <a:off x="3602635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67" name="Arrow: Chevron 66">
                  <a:extLst>
                    <a:ext uri="{FF2B5EF4-FFF2-40B4-BE49-F238E27FC236}">
                      <a16:creationId xmlns:a16="http://schemas.microsoft.com/office/drawing/2014/main" id="{0FCF315A-0F2A-4BA8-9834-942C31D6BE65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" name="Arrow: Chevron 67">
                  <a:extLst>
                    <a:ext uri="{FF2B5EF4-FFF2-40B4-BE49-F238E27FC236}">
                      <a16:creationId xmlns:a16="http://schemas.microsoft.com/office/drawing/2014/main" id="{21044ECB-FBDF-49DA-BC8F-49F075AB0DA4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ADDBFC73-608A-410B-8D57-9B89C0AD29CC}"/>
              </a:ext>
            </a:extLst>
          </p:cNvPr>
          <p:cNvGrpSpPr/>
          <p:nvPr/>
        </p:nvGrpSpPr>
        <p:grpSpPr>
          <a:xfrm>
            <a:off x="9119286" y="2492898"/>
            <a:ext cx="9144000" cy="2492897"/>
            <a:chOff x="2613284" y="3676340"/>
            <a:chExt cx="8319535" cy="1888760"/>
          </a:xfrm>
        </p:grpSpPr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D9655C90-1D18-4D8D-AB6E-962C37D43B40}"/>
                </a:ext>
              </a:extLst>
            </p:cNvPr>
            <p:cNvGrpSpPr/>
            <p:nvPr/>
          </p:nvGrpSpPr>
          <p:grpSpPr>
            <a:xfrm>
              <a:off x="5371472" y="3676340"/>
              <a:ext cx="2803159" cy="1888760"/>
              <a:chOff x="2178570" y="3631369"/>
              <a:chExt cx="2803159" cy="1888760"/>
            </a:xfrm>
          </p:grpSpPr>
          <p:grpSp>
            <p:nvGrpSpPr>
              <p:cNvPr id="131" name="Group 130">
                <a:extLst>
                  <a:ext uri="{FF2B5EF4-FFF2-40B4-BE49-F238E27FC236}">
                    <a16:creationId xmlns:a16="http://schemas.microsoft.com/office/drawing/2014/main" id="{B0125F08-C306-44BA-9722-4CA894537C43}"/>
                  </a:ext>
                </a:extLst>
              </p:cNvPr>
              <p:cNvGrpSpPr/>
              <p:nvPr/>
            </p:nvGrpSpPr>
            <p:grpSpPr>
              <a:xfrm>
                <a:off x="2201055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41" name="Arrow: Chevron 140">
                  <a:extLst>
                    <a:ext uri="{FF2B5EF4-FFF2-40B4-BE49-F238E27FC236}">
                      <a16:creationId xmlns:a16="http://schemas.microsoft.com/office/drawing/2014/main" id="{A41D184A-F168-4BD8-BBCC-5152C92168CA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" name="Arrow: Chevron 141">
                  <a:extLst>
                    <a:ext uri="{FF2B5EF4-FFF2-40B4-BE49-F238E27FC236}">
                      <a16:creationId xmlns:a16="http://schemas.microsoft.com/office/drawing/2014/main" id="{F9C03CD0-8DED-4E81-91C6-40B58D7567C1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2" name="Group 131">
                <a:extLst>
                  <a:ext uri="{FF2B5EF4-FFF2-40B4-BE49-F238E27FC236}">
                    <a16:creationId xmlns:a16="http://schemas.microsoft.com/office/drawing/2014/main" id="{483C2295-15DA-476C-ACC0-E521E66C9587}"/>
                  </a:ext>
                </a:extLst>
              </p:cNvPr>
              <p:cNvGrpSpPr/>
              <p:nvPr/>
            </p:nvGrpSpPr>
            <p:grpSpPr>
              <a:xfrm>
                <a:off x="2178570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39" name="Arrow: Chevron 138">
                  <a:extLst>
                    <a:ext uri="{FF2B5EF4-FFF2-40B4-BE49-F238E27FC236}">
                      <a16:creationId xmlns:a16="http://schemas.microsoft.com/office/drawing/2014/main" id="{EF29684E-BEB5-4070-97A7-12FB701F61A6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" name="Arrow: Chevron 139">
                  <a:extLst>
                    <a:ext uri="{FF2B5EF4-FFF2-40B4-BE49-F238E27FC236}">
                      <a16:creationId xmlns:a16="http://schemas.microsoft.com/office/drawing/2014/main" id="{4368119A-7B0D-4A8F-B45C-F29BA8E12525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3" name="Group 132">
                <a:extLst>
                  <a:ext uri="{FF2B5EF4-FFF2-40B4-BE49-F238E27FC236}">
                    <a16:creationId xmlns:a16="http://schemas.microsoft.com/office/drawing/2014/main" id="{F7C6C176-27B9-45A5-ADC4-BCB37DB33F0A}"/>
                  </a:ext>
                </a:extLst>
              </p:cNvPr>
              <p:cNvGrpSpPr/>
              <p:nvPr/>
            </p:nvGrpSpPr>
            <p:grpSpPr>
              <a:xfrm>
                <a:off x="3557664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37" name="Arrow: Chevron 136">
                  <a:extLst>
                    <a:ext uri="{FF2B5EF4-FFF2-40B4-BE49-F238E27FC236}">
                      <a16:creationId xmlns:a16="http://schemas.microsoft.com/office/drawing/2014/main" id="{A43ACCFA-0E8F-4C30-92D7-12E558D24DD4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8" name="Arrow: Chevron 137">
                  <a:extLst>
                    <a:ext uri="{FF2B5EF4-FFF2-40B4-BE49-F238E27FC236}">
                      <a16:creationId xmlns:a16="http://schemas.microsoft.com/office/drawing/2014/main" id="{7B1AF8FC-A659-4519-A1C5-DD40A00231E1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4" name="Group 133">
                <a:extLst>
                  <a:ext uri="{FF2B5EF4-FFF2-40B4-BE49-F238E27FC236}">
                    <a16:creationId xmlns:a16="http://schemas.microsoft.com/office/drawing/2014/main" id="{081A86BA-8D2C-4CF3-B417-412817FC36D7}"/>
                  </a:ext>
                </a:extLst>
              </p:cNvPr>
              <p:cNvGrpSpPr/>
              <p:nvPr/>
            </p:nvGrpSpPr>
            <p:grpSpPr>
              <a:xfrm>
                <a:off x="3602635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35" name="Arrow: Chevron 134">
                  <a:extLst>
                    <a:ext uri="{FF2B5EF4-FFF2-40B4-BE49-F238E27FC236}">
                      <a16:creationId xmlns:a16="http://schemas.microsoft.com/office/drawing/2014/main" id="{41B34F9D-D31F-4F56-A231-31E006CB1C13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6" name="Arrow: Chevron 135">
                  <a:extLst>
                    <a:ext uri="{FF2B5EF4-FFF2-40B4-BE49-F238E27FC236}">
                      <a16:creationId xmlns:a16="http://schemas.microsoft.com/office/drawing/2014/main" id="{14404661-4CA9-4F76-88B4-DDE3F420845F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726B1C7F-9D78-49E0-BC93-A908CC4A890B}"/>
                </a:ext>
              </a:extLst>
            </p:cNvPr>
            <p:cNvGrpSpPr/>
            <p:nvPr/>
          </p:nvGrpSpPr>
          <p:grpSpPr>
            <a:xfrm>
              <a:off x="2613284" y="3676340"/>
              <a:ext cx="2803159" cy="1888760"/>
              <a:chOff x="2178570" y="3631369"/>
              <a:chExt cx="2803159" cy="1888760"/>
            </a:xfrm>
          </p:grpSpPr>
          <p:grpSp>
            <p:nvGrpSpPr>
              <p:cNvPr id="119" name="Group 118">
                <a:extLst>
                  <a:ext uri="{FF2B5EF4-FFF2-40B4-BE49-F238E27FC236}">
                    <a16:creationId xmlns:a16="http://schemas.microsoft.com/office/drawing/2014/main" id="{9331B6E4-CF2F-4453-B378-9F52E331B009}"/>
                  </a:ext>
                </a:extLst>
              </p:cNvPr>
              <p:cNvGrpSpPr/>
              <p:nvPr/>
            </p:nvGrpSpPr>
            <p:grpSpPr>
              <a:xfrm>
                <a:off x="2201055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29" name="Arrow: Chevron 128">
                  <a:extLst>
                    <a:ext uri="{FF2B5EF4-FFF2-40B4-BE49-F238E27FC236}">
                      <a16:creationId xmlns:a16="http://schemas.microsoft.com/office/drawing/2014/main" id="{8EAB32AA-23C8-4488-B224-EC28F9BF63E4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0" name="Arrow: Chevron 129">
                  <a:extLst>
                    <a:ext uri="{FF2B5EF4-FFF2-40B4-BE49-F238E27FC236}">
                      <a16:creationId xmlns:a16="http://schemas.microsoft.com/office/drawing/2014/main" id="{829E03BF-858C-4565-A258-DF1B0F6AA6A5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0" name="Group 119">
                <a:extLst>
                  <a:ext uri="{FF2B5EF4-FFF2-40B4-BE49-F238E27FC236}">
                    <a16:creationId xmlns:a16="http://schemas.microsoft.com/office/drawing/2014/main" id="{2103154C-62B9-4681-9E33-896251DC4C8F}"/>
                  </a:ext>
                </a:extLst>
              </p:cNvPr>
              <p:cNvGrpSpPr/>
              <p:nvPr/>
            </p:nvGrpSpPr>
            <p:grpSpPr>
              <a:xfrm>
                <a:off x="2178570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27" name="Arrow: Chevron 126">
                  <a:extLst>
                    <a:ext uri="{FF2B5EF4-FFF2-40B4-BE49-F238E27FC236}">
                      <a16:creationId xmlns:a16="http://schemas.microsoft.com/office/drawing/2014/main" id="{D9D92F67-E6CE-43E6-9912-73CB6698DE47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" name="Arrow: Chevron 127">
                  <a:extLst>
                    <a:ext uri="{FF2B5EF4-FFF2-40B4-BE49-F238E27FC236}">
                      <a16:creationId xmlns:a16="http://schemas.microsoft.com/office/drawing/2014/main" id="{1C6FA569-C065-4C0B-A430-024E6B3FFAEE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1" name="Group 120">
                <a:extLst>
                  <a:ext uri="{FF2B5EF4-FFF2-40B4-BE49-F238E27FC236}">
                    <a16:creationId xmlns:a16="http://schemas.microsoft.com/office/drawing/2014/main" id="{E47C3D4C-D850-493B-BB6A-DFF97326C735}"/>
                  </a:ext>
                </a:extLst>
              </p:cNvPr>
              <p:cNvGrpSpPr/>
              <p:nvPr/>
            </p:nvGrpSpPr>
            <p:grpSpPr>
              <a:xfrm>
                <a:off x="3557664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25" name="Arrow: Chevron 124">
                  <a:extLst>
                    <a:ext uri="{FF2B5EF4-FFF2-40B4-BE49-F238E27FC236}">
                      <a16:creationId xmlns:a16="http://schemas.microsoft.com/office/drawing/2014/main" id="{F2D40F3B-878D-472E-B10F-5231AFF38B93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" name="Arrow: Chevron 125">
                  <a:extLst>
                    <a:ext uri="{FF2B5EF4-FFF2-40B4-BE49-F238E27FC236}">
                      <a16:creationId xmlns:a16="http://schemas.microsoft.com/office/drawing/2014/main" id="{4894FB41-5433-457F-9A2C-7F947A21CCCF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22" name="Group 121">
                <a:extLst>
                  <a:ext uri="{FF2B5EF4-FFF2-40B4-BE49-F238E27FC236}">
                    <a16:creationId xmlns:a16="http://schemas.microsoft.com/office/drawing/2014/main" id="{3158032E-4306-4CAB-8FBB-D2DBEF97C57B}"/>
                  </a:ext>
                </a:extLst>
              </p:cNvPr>
              <p:cNvGrpSpPr/>
              <p:nvPr/>
            </p:nvGrpSpPr>
            <p:grpSpPr>
              <a:xfrm>
                <a:off x="3602635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23" name="Arrow: Chevron 122">
                  <a:extLst>
                    <a:ext uri="{FF2B5EF4-FFF2-40B4-BE49-F238E27FC236}">
                      <a16:creationId xmlns:a16="http://schemas.microsoft.com/office/drawing/2014/main" id="{455AE62E-B2AE-4597-A743-F2AC525891D4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" name="Arrow: Chevron 123">
                  <a:extLst>
                    <a:ext uri="{FF2B5EF4-FFF2-40B4-BE49-F238E27FC236}">
                      <a16:creationId xmlns:a16="http://schemas.microsoft.com/office/drawing/2014/main" id="{31AEBC29-7E4D-4F74-ABD9-D6B76B886C1F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191B3E18-9009-467F-81DE-D461620A2135}"/>
                </a:ext>
              </a:extLst>
            </p:cNvPr>
            <p:cNvGrpSpPr/>
            <p:nvPr/>
          </p:nvGrpSpPr>
          <p:grpSpPr>
            <a:xfrm>
              <a:off x="8129660" y="3676340"/>
              <a:ext cx="2803159" cy="1888760"/>
              <a:chOff x="2178570" y="3631369"/>
              <a:chExt cx="2803159" cy="1888760"/>
            </a:xfrm>
          </p:grpSpPr>
          <p:grpSp>
            <p:nvGrpSpPr>
              <p:cNvPr id="107" name="Group 106">
                <a:extLst>
                  <a:ext uri="{FF2B5EF4-FFF2-40B4-BE49-F238E27FC236}">
                    <a16:creationId xmlns:a16="http://schemas.microsoft.com/office/drawing/2014/main" id="{4A559129-2A68-4C20-BC3A-F69AFE54823E}"/>
                  </a:ext>
                </a:extLst>
              </p:cNvPr>
              <p:cNvGrpSpPr/>
              <p:nvPr/>
            </p:nvGrpSpPr>
            <p:grpSpPr>
              <a:xfrm>
                <a:off x="2201055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17" name="Arrow: Chevron 116">
                  <a:extLst>
                    <a:ext uri="{FF2B5EF4-FFF2-40B4-BE49-F238E27FC236}">
                      <a16:creationId xmlns:a16="http://schemas.microsoft.com/office/drawing/2014/main" id="{D9600803-151E-427A-8585-823343C17C4B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8" name="Arrow: Chevron 117">
                  <a:extLst>
                    <a:ext uri="{FF2B5EF4-FFF2-40B4-BE49-F238E27FC236}">
                      <a16:creationId xmlns:a16="http://schemas.microsoft.com/office/drawing/2014/main" id="{61FDFFB4-87EF-4F1E-A11C-31753374A9F1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8" name="Group 107">
                <a:extLst>
                  <a:ext uri="{FF2B5EF4-FFF2-40B4-BE49-F238E27FC236}">
                    <a16:creationId xmlns:a16="http://schemas.microsoft.com/office/drawing/2014/main" id="{5CDDA67A-B2FD-48A6-8B85-4068C1D3C8E0}"/>
                  </a:ext>
                </a:extLst>
              </p:cNvPr>
              <p:cNvGrpSpPr/>
              <p:nvPr/>
            </p:nvGrpSpPr>
            <p:grpSpPr>
              <a:xfrm>
                <a:off x="2178570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15" name="Arrow: Chevron 114">
                  <a:extLst>
                    <a:ext uri="{FF2B5EF4-FFF2-40B4-BE49-F238E27FC236}">
                      <a16:creationId xmlns:a16="http://schemas.microsoft.com/office/drawing/2014/main" id="{69693AAE-AF23-47B9-A20E-3B601831F967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6" name="Arrow: Chevron 115">
                  <a:extLst>
                    <a:ext uri="{FF2B5EF4-FFF2-40B4-BE49-F238E27FC236}">
                      <a16:creationId xmlns:a16="http://schemas.microsoft.com/office/drawing/2014/main" id="{2C3C581E-461B-4367-BB3A-CF83102B86FE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9" name="Group 108">
                <a:extLst>
                  <a:ext uri="{FF2B5EF4-FFF2-40B4-BE49-F238E27FC236}">
                    <a16:creationId xmlns:a16="http://schemas.microsoft.com/office/drawing/2014/main" id="{E12EA594-C24B-421E-A342-2CC219CC89BA}"/>
                  </a:ext>
                </a:extLst>
              </p:cNvPr>
              <p:cNvGrpSpPr/>
              <p:nvPr/>
            </p:nvGrpSpPr>
            <p:grpSpPr>
              <a:xfrm>
                <a:off x="3557664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13" name="Arrow: Chevron 112">
                  <a:extLst>
                    <a:ext uri="{FF2B5EF4-FFF2-40B4-BE49-F238E27FC236}">
                      <a16:creationId xmlns:a16="http://schemas.microsoft.com/office/drawing/2014/main" id="{870F7759-C9EA-4FA2-941A-FCEB87133CC0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" name="Arrow: Chevron 113">
                  <a:extLst>
                    <a:ext uri="{FF2B5EF4-FFF2-40B4-BE49-F238E27FC236}">
                      <a16:creationId xmlns:a16="http://schemas.microsoft.com/office/drawing/2014/main" id="{A80E8568-3202-474E-BD08-B108E9CDF663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10" name="Group 109">
                <a:extLst>
                  <a:ext uri="{FF2B5EF4-FFF2-40B4-BE49-F238E27FC236}">
                    <a16:creationId xmlns:a16="http://schemas.microsoft.com/office/drawing/2014/main" id="{8F38B0A9-415A-4E06-92FE-CB472DD44120}"/>
                  </a:ext>
                </a:extLst>
              </p:cNvPr>
              <p:cNvGrpSpPr/>
              <p:nvPr/>
            </p:nvGrpSpPr>
            <p:grpSpPr>
              <a:xfrm>
                <a:off x="3602635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11" name="Arrow: Chevron 110">
                  <a:extLst>
                    <a:ext uri="{FF2B5EF4-FFF2-40B4-BE49-F238E27FC236}">
                      <a16:creationId xmlns:a16="http://schemas.microsoft.com/office/drawing/2014/main" id="{3EC08D77-AFD0-4EC3-9332-6DE2982FD792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" name="Arrow: Chevron 111">
                  <a:extLst>
                    <a:ext uri="{FF2B5EF4-FFF2-40B4-BE49-F238E27FC236}">
                      <a16:creationId xmlns:a16="http://schemas.microsoft.com/office/drawing/2014/main" id="{BA7DDFF9-78A5-4478-8CD5-43F5F12C22E3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01C078EB-A6AB-42DD-BB60-566C394A89A4}"/>
              </a:ext>
            </a:extLst>
          </p:cNvPr>
          <p:cNvGrpSpPr/>
          <p:nvPr/>
        </p:nvGrpSpPr>
        <p:grpSpPr>
          <a:xfrm>
            <a:off x="9015104" y="4985793"/>
            <a:ext cx="9144000" cy="2492897"/>
            <a:chOff x="2613284" y="3676340"/>
            <a:chExt cx="8319535" cy="1888760"/>
          </a:xfrm>
        </p:grpSpPr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45FDD319-32CB-4002-BC0B-C7A2F6FCCC12}"/>
                </a:ext>
              </a:extLst>
            </p:cNvPr>
            <p:cNvGrpSpPr/>
            <p:nvPr/>
          </p:nvGrpSpPr>
          <p:grpSpPr>
            <a:xfrm>
              <a:off x="5371472" y="3676340"/>
              <a:ext cx="2803159" cy="1888760"/>
              <a:chOff x="2178570" y="3631369"/>
              <a:chExt cx="2803159" cy="1888760"/>
            </a:xfrm>
          </p:grpSpPr>
          <p:grpSp>
            <p:nvGrpSpPr>
              <p:cNvPr id="171" name="Group 170">
                <a:extLst>
                  <a:ext uri="{FF2B5EF4-FFF2-40B4-BE49-F238E27FC236}">
                    <a16:creationId xmlns:a16="http://schemas.microsoft.com/office/drawing/2014/main" id="{3C70D4C7-5059-477B-ACC5-65C83BE7D08D}"/>
                  </a:ext>
                </a:extLst>
              </p:cNvPr>
              <p:cNvGrpSpPr/>
              <p:nvPr/>
            </p:nvGrpSpPr>
            <p:grpSpPr>
              <a:xfrm>
                <a:off x="2201055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81" name="Arrow: Chevron 180">
                  <a:extLst>
                    <a:ext uri="{FF2B5EF4-FFF2-40B4-BE49-F238E27FC236}">
                      <a16:creationId xmlns:a16="http://schemas.microsoft.com/office/drawing/2014/main" id="{F7C4E995-D177-4D68-A545-083533CD963A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2" name="Arrow: Chevron 181">
                  <a:extLst>
                    <a:ext uri="{FF2B5EF4-FFF2-40B4-BE49-F238E27FC236}">
                      <a16:creationId xmlns:a16="http://schemas.microsoft.com/office/drawing/2014/main" id="{1B13C59A-CB7F-4187-B87F-72D2B4B3ECBA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2" name="Group 171">
                <a:extLst>
                  <a:ext uri="{FF2B5EF4-FFF2-40B4-BE49-F238E27FC236}">
                    <a16:creationId xmlns:a16="http://schemas.microsoft.com/office/drawing/2014/main" id="{358EE809-84BC-4A70-A462-0EBAE1D06DFA}"/>
                  </a:ext>
                </a:extLst>
              </p:cNvPr>
              <p:cNvGrpSpPr/>
              <p:nvPr/>
            </p:nvGrpSpPr>
            <p:grpSpPr>
              <a:xfrm>
                <a:off x="2178570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79" name="Arrow: Chevron 178">
                  <a:extLst>
                    <a:ext uri="{FF2B5EF4-FFF2-40B4-BE49-F238E27FC236}">
                      <a16:creationId xmlns:a16="http://schemas.microsoft.com/office/drawing/2014/main" id="{D424FEB1-AFF0-41CC-99A0-9D8284B1B097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0" name="Arrow: Chevron 179">
                  <a:extLst>
                    <a:ext uri="{FF2B5EF4-FFF2-40B4-BE49-F238E27FC236}">
                      <a16:creationId xmlns:a16="http://schemas.microsoft.com/office/drawing/2014/main" id="{A1AA34F4-C595-41CF-A435-361DF1441A12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3" name="Group 172">
                <a:extLst>
                  <a:ext uri="{FF2B5EF4-FFF2-40B4-BE49-F238E27FC236}">
                    <a16:creationId xmlns:a16="http://schemas.microsoft.com/office/drawing/2014/main" id="{8BB2DB68-F364-43E8-9994-0C7CD6D37B7F}"/>
                  </a:ext>
                </a:extLst>
              </p:cNvPr>
              <p:cNvGrpSpPr/>
              <p:nvPr/>
            </p:nvGrpSpPr>
            <p:grpSpPr>
              <a:xfrm>
                <a:off x="3557664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77" name="Arrow: Chevron 176">
                  <a:extLst>
                    <a:ext uri="{FF2B5EF4-FFF2-40B4-BE49-F238E27FC236}">
                      <a16:creationId xmlns:a16="http://schemas.microsoft.com/office/drawing/2014/main" id="{8884BE70-C47A-459F-A0FF-45679D4881A8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8" name="Arrow: Chevron 177">
                  <a:extLst>
                    <a:ext uri="{FF2B5EF4-FFF2-40B4-BE49-F238E27FC236}">
                      <a16:creationId xmlns:a16="http://schemas.microsoft.com/office/drawing/2014/main" id="{772087BB-7A66-4020-AC21-003A56138058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4" name="Group 173">
                <a:extLst>
                  <a:ext uri="{FF2B5EF4-FFF2-40B4-BE49-F238E27FC236}">
                    <a16:creationId xmlns:a16="http://schemas.microsoft.com/office/drawing/2014/main" id="{6C793F8D-CC15-4003-AC3F-784167525950}"/>
                  </a:ext>
                </a:extLst>
              </p:cNvPr>
              <p:cNvGrpSpPr/>
              <p:nvPr/>
            </p:nvGrpSpPr>
            <p:grpSpPr>
              <a:xfrm>
                <a:off x="3602635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75" name="Arrow: Chevron 174">
                  <a:extLst>
                    <a:ext uri="{FF2B5EF4-FFF2-40B4-BE49-F238E27FC236}">
                      <a16:creationId xmlns:a16="http://schemas.microsoft.com/office/drawing/2014/main" id="{2D96A39F-8445-477A-BBB9-7D58619B0348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6" name="Arrow: Chevron 175">
                  <a:extLst>
                    <a:ext uri="{FF2B5EF4-FFF2-40B4-BE49-F238E27FC236}">
                      <a16:creationId xmlns:a16="http://schemas.microsoft.com/office/drawing/2014/main" id="{10E1414E-D303-4623-8AA3-E9173A97811D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24400C7B-2EE2-4F9E-9310-91AEC0782ADB}"/>
                </a:ext>
              </a:extLst>
            </p:cNvPr>
            <p:cNvGrpSpPr/>
            <p:nvPr/>
          </p:nvGrpSpPr>
          <p:grpSpPr>
            <a:xfrm>
              <a:off x="2613284" y="3676340"/>
              <a:ext cx="2803159" cy="1888760"/>
              <a:chOff x="2178570" y="3631369"/>
              <a:chExt cx="2803159" cy="1888760"/>
            </a:xfrm>
          </p:grpSpPr>
          <p:grpSp>
            <p:nvGrpSpPr>
              <p:cNvPr id="159" name="Group 158">
                <a:extLst>
                  <a:ext uri="{FF2B5EF4-FFF2-40B4-BE49-F238E27FC236}">
                    <a16:creationId xmlns:a16="http://schemas.microsoft.com/office/drawing/2014/main" id="{D1A2854A-6EF6-48D5-A0F3-015C0A55801B}"/>
                  </a:ext>
                </a:extLst>
              </p:cNvPr>
              <p:cNvGrpSpPr/>
              <p:nvPr/>
            </p:nvGrpSpPr>
            <p:grpSpPr>
              <a:xfrm>
                <a:off x="2201055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69" name="Arrow: Chevron 168">
                  <a:extLst>
                    <a:ext uri="{FF2B5EF4-FFF2-40B4-BE49-F238E27FC236}">
                      <a16:creationId xmlns:a16="http://schemas.microsoft.com/office/drawing/2014/main" id="{572DA808-EAD3-46B0-892A-088570502731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0" name="Arrow: Chevron 169">
                  <a:extLst>
                    <a:ext uri="{FF2B5EF4-FFF2-40B4-BE49-F238E27FC236}">
                      <a16:creationId xmlns:a16="http://schemas.microsoft.com/office/drawing/2014/main" id="{7C1D70A3-053D-467A-810A-60A88CF7EDF0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0" name="Group 159">
                <a:extLst>
                  <a:ext uri="{FF2B5EF4-FFF2-40B4-BE49-F238E27FC236}">
                    <a16:creationId xmlns:a16="http://schemas.microsoft.com/office/drawing/2014/main" id="{6F6AAFD4-8B54-4CE4-9BD8-5CD057F588F7}"/>
                  </a:ext>
                </a:extLst>
              </p:cNvPr>
              <p:cNvGrpSpPr/>
              <p:nvPr/>
            </p:nvGrpSpPr>
            <p:grpSpPr>
              <a:xfrm>
                <a:off x="2178570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67" name="Arrow: Chevron 166">
                  <a:extLst>
                    <a:ext uri="{FF2B5EF4-FFF2-40B4-BE49-F238E27FC236}">
                      <a16:creationId xmlns:a16="http://schemas.microsoft.com/office/drawing/2014/main" id="{E70B601F-FAB4-4D2A-9D91-CF3CA311359A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8" name="Arrow: Chevron 167">
                  <a:extLst>
                    <a:ext uri="{FF2B5EF4-FFF2-40B4-BE49-F238E27FC236}">
                      <a16:creationId xmlns:a16="http://schemas.microsoft.com/office/drawing/2014/main" id="{2034CE57-CF28-45C3-AA19-D28E8E91BB95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1" name="Group 160">
                <a:extLst>
                  <a:ext uri="{FF2B5EF4-FFF2-40B4-BE49-F238E27FC236}">
                    <a16:creationId xmlns:a16="http://schemas.microsoft.com/office/drawing/2014/main" id="{D8912314-5516-4037-AB4C-589C584C5CB4}"/>
                  </a:ext>
                </a:extLst>
              </p:cNvPr>
              <p:cNvGrpSpPr/>
              <p:nvPr/>
            </p:nvGrpSpPr>
            <p:grpSpPr>
              <a:xfrm>
                <a:off x="3557664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65" name="Arrow: Chevron 164">
                  <a:extLst>
                    <a:ext uri="{FF2B5EF4-FFF2-40B4-BE49-F238E27FC236}">
                      <a16:creationId xmlns:a16="http://schemas.microsoft.com/office/drawing/2014/main" id="{C0017A51-97D9-43A5-8183-F8790952AC1C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6" name="Arrow: Chevron 165">
                  <a:extLst>
                    <a:ext uri="{FF2B5EF4-FFF2-40B4-BE49-F238E27FC236}">
                      <a16:creationId xmlns:a16="http://schemas.microsoft.com/office/drawing/2014/main" id="{0828AD4E-2F67-428C-99FF-68BE1FE4D7DF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62" name="Group 161">
                <a:extLst>
                  <a:ext uri="{FF2B5EF4-FFF2-40B4-BE49-F238E27FC236}">
                    <a16:creationId xmlns:a16="http://schemas.microsoft.com/office/drawing/2014/main" id="{E8AD7D78-D936-422D-AA0D-FF1022120454}"/>
                  </a:ext>
                </a:extLst>
              </p:cNvPr>
              <p:cNvGrpSpPr/>
              <p:nvPr/>
            </p:nvGrpSpPr>
            <p:grpSpPr>
              <a:xfrm>
                <a:off x="3602635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63" name="Arrow: Chevron 162">
                  <a:extLst>
                    <a:ext uri="{FF2B5EF4-FFF2-40B4-BE49-F238E27FC236}">
                      <a16:creationId xmlns:a16="http://schemas.microsoft.com/office/drawing/2014/main" id="{F08A74C6-7F1F-42A9-9059-1C2004AC3569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4" name="Arrow: Chevron 163">
                  <a:extLst>
                    <a:ext uri="{FF2B5EF4-FFF2-40B4-BE49-F238E27FC236}">
                      <a16:creationId xmlns:a16="http://schemas.microsoft.com/office/drawing/2014/main" id="{A29561DE-8926-496B-8CCC-2EDDF5C73A40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6D4AEB6B-6349-41BF-9EEE-F05905698397}"/>
                </a:ext>
              </a:extLst>
            </p:cNvPr>
            <p:cNvGrpSpPr/>
            <p:nvPr/>
          </p:nvGrpSpPr>
          <p:grpSpPr>
            <a:xfrm>
              <a:off x="8129660" y="3676340"/>
              <a:ext cx="2803159" cy="1888760"/>
              <a:chOff x="2178570" y="3631369"/>
              <a:chExt cx="2803159" cy="1888760"/>
            </a:xfrm>
          </p:grpSpPr>
          <p:grpSp>
            <p:nvGrpSpPr>
              <p:cNvPr id="147" name="Group 146">
                <a:extLst>
                  <a:ext uri="{FF2B5EF4-FFF2-40B4-BE49-F238E27FC236}">
                    <a16:creationId xmlns:a16="http://schemas.microsoft.com/office/drawing/2014/main" id="{815C5C98-A2AB-4E75-BEC0-93E108FAC30C}"/>
                  </a:ext>
                </a:extLst>
              </p:cNvPr>
              <p:cNvGrpSpPr/>
              <p:nvPr/>
            </p:nvGrpSpPr>
            <p:grpSpPr>
              <a:xfrm>
                <a:off x="2201055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57" name="Arrow: Chevron 156">
                  <a:extLst>
                    <a:ext uri="{FF2B5EF4-FFF2-40B4-BE49-F238E27FC236}">
                      <a16:creationId xmlns:a16="http://schemas.microsoft.com/office/drawing/2014/main" id="{066555DD-FC9B-44B3-ACFE-CC827B1CD00F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8" name="Arrow: Chevron 157">
                  <a:extLst>
                    <a:ext uri="{FF2B5EF4-FFF2-40B4-BE49-F238E27FC236}">
                      <a16:creationId xmlns:a16="http://schemas.microsoft.com/office/drawing/2014/main" id="{05CCEB13-38E7-4A48-95C7-270900EB714B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8" name="Group 147">
                <a:extLst>
                  <a:ext uri="{FF2B5EF4-FFF2-40B4-BE49-F238E27FC236}">
                    <a16:creationId xmlns:a16="http://schemas.microsoft.com/office/drawing/2014/main" id="{01E2BAE0-F430-4285-898C-DD1619E99038}"/>
                  </a:ext>
                </a:extLst>
              </p:cNvPr>
              <p:cNvGrpSpPr/>
              <p:nvPr/>
            </p:nvGrpSpPr>
            <p:grpSpPr>
              <a:xfrm>
                <a:off x="2178570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55" name="Arrow: Chevron 154">
                  <a:extLst>
                    <a:ext uri="{FF2B5EF4-FFF2-40B4-BE49-F238E27FC236}">
                      <a16:creationId xmlns:a16="http://schemas.microsoft.com/office/drawing/2014/main" id="{0DC46831-33CD-48AA-8D8A-3097CABD70F3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6" name="Arrow: Chevron 155">
                  <a:extLst>
                    <a:ext uri="{FF2B5EF4-FFF2-40B4-BE49-F238E27FC236}">
                      <a16:creationId xmlns:a16="http://schemas.microsoft.com/office/drawing/2014/main" id="{F96FF82B-070F-4747-BFE0-D1B8F22B61D5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9" name="Group 148">
                <a:extLst>
                  <a:ext uri="{FF2B5EF4-FFF2-40B4-BE49-F238E27FC236}">
                    <a16:creationId xmlns:a16="http://schemas.microsoft.com/office/drawing/2014/main" id="{95B248A3-FDD2-4698-9E88-52E4FFC03AD7}"/>
                  </a:ext>
                </a:extLst>
              </p:cNvPr>
              <p:cNvGrpSpPr/>
              <p:nvPr/>
            </p:nvGrpSpPr>
            <p:grpSpPr>
              <a:xfrm>
                <a:off x="3557664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53" name="Arrow: Chevron 152">
                  <a:extLst>
                    <a:ext uri="{FF2B5EF4-FFF2-40B4-BE49-F238E27FC236}">
                      <a16:creationId xmlns:a16="http://schemas.microsoft.com/office/drawing/2014/main" id="{5811E8EB-5D2C-456F-B360-666010879960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" name="Arrow: Chevron 153">
                  <a:extLst>
                    <a:ext uri="{FF2B5EF4-FFF2-40B4-BE49-F238E27FC236}">
                      <a16:creationId xmlns:a16="http://schemas.microsoft.com/office/drawing/2014/main" id="{9AA0900D-9DEC-4863-A162-F13DA620C350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50" name="Group 149">
                <a:extLst>
                  <a:ext uri="{FF2B5EF4-FFF2-40B4-BE49-F238E27FC236}">
                    <a16:creationId xmlns:a16="http://schemas.microsoft.com/office/drawing/2014/main" id="{4C815057-881A-4364-B13B-7964FECC7450}"/>
                  </a:ext>
                </a:extLst>
              </p:cNvPr>
              <p:cNvGrpSpPr/>
              <p:nvPr/>
            </p:nvGrpSpPr>
            <p:grpSpPr>
              <a:xfrm>
                <a:off x="3602635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51" name="Arrow: Chevron 150">
                  <a:extLst>
                    <a:ext uri="{FF2B5EF4-FFF2-40B4-BE49-F238E27FC236}">
                      <a16:creationId xmlns:a16="http://schemas.microsoft.com/office/drawing/2014/main" id="{4F31FC4B-A1B7-4E09-AC49-C05C479D4969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" name="Arrow: Chevron 151">
                  <a:extLst>
                    <a:ext uri="{FF2B5EF4-FFF2-40B4-BE49-F238E27FC236}">
                      <a16:creationId xmlns:a16="http://schemas.microsoft.com/office/drawing/2014/main" id="{D47AD44D-4253-4DCF-8BCD-73C477BB7260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83" name="Group 182">
            <a:extLst>
              <a:ext uri="{FF2B5EF4-FFF2-40B4-BE49-F238E27FC236}">
                <a16:creationId xmlns:a16="http://schemas.microsoft.com/office/drawing/2014/main" id="{052078C3-9C44-468C-B667-34E47F38B2DD}"/>
              </a:ext>
            </a:extLst>
          </p:cNvPr>
          <p:cNvGrpSpPr/>
          <p:nvPr/>
        </p:nvGrpSpPr>
        <p:grpSpPr>
          <a:xfrm>
            <a:off x="-12357" y="4985794"/>
            <a:ext cx="9144000" cy="2492897"/>
            <a:chOff x="2613284" y="3676340"/>
            <a:chExt cx="8319535" cy="1888760"/>
          </a:xfrm>
        </p:grpSpPr>
        <p:grpSp>
          <p:nvGrpSpPr>
            <p:cNvPr id="184" name="Group 183">
              <a:extLst>
                <a:ext uri="{FF2B5EF4-FFF2-40B4-BE49-F238E27FC236}">
                  <a16:creationId xmlns:a16="http://schemas.microsoft.com/office/drawing/2014/main" id="{D4920F25-EDB9-45B3-81A9-4E20B6F9724A}"/>
                </a:ext>
              </a:extLst>
            </p:cNvPr>
            <p:cNvGrpSpPr/>
            <p:nvPr/>
          </p:nvGrpSpPr>
          <p:grpSpPr>
            <a:xfrm>
              <a:off x="5371472" y="3676340"/>
              <a:ext cx="2803159" cy="1888760"/>
              <a:chOff x="2178570" y="3631369"/>
              <a:chExt cx="2803159" cy="1888760"/>
            </a:xfrm>
          </p:grpSpPr>
          <p:grpSp>
            <p:nvGrpSpPr>
              <p:cNvPr id="211" name="Group 210">
                <a:extLst>
                  <a:ext uri="{FF2B5EF4-FFF2-40B4-BE49-F238E27FC236}">
                    <a16:creationId xmlns:a16="http://schemas.microsoft.com/office/drawing/2014/main" id="{F5448250-6251-4A05-8464-8BF46C480FC9}"/>
                  </a:ext>
                </a:extLst>
              </p:cNvPr>
              <p:cNvGrpSpPr/>
              <p:nvPr/>
            </p:nvGrpSpPr>
            <p:grpSpPr>
              <a:xfrm>
                <a:off x="2201055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221" name="Arrow: Chevron 220">
                  <a:extLst>
                    <a:ext uri="{FF2B5EF4-FFF2-40B4-BE49-F238E27FC236}">
                      <a16:creationId xmlns:a16="http://schemas.microsoft.com/office/drawing/2014/main" id="{8A4D2D33-C5AB-49C0-9744-442AEAA2B033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2" name="Arrow: Chevron 221">
                  <a:extLst>
                    <a:ext uri="{FF2B5EF4-FFF2-40B4-BE49-F238E27FC236}">
                      <a16:creationId xmlns:a16="http://schemas.microsoft.com/office/drawing/2014/main" id="{52D3CAA2-236A-4065-8EB8-663072B5CA18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2" name="Group 211">
                <a:extLst>
                  <a:ext uri="{FF2B5EF4-FFF2-40B4-BE49-F238E27FC236}">
                    <a16:creationId xmlns:a16="http://schemas.microsoft.com/office/drawing/2014/main" id="{EB3926F6-7375-46E4-9C75-7F47EFFAD318}"/>
                  </a:ext>
                </a:extLst>
              </p:cNvPr>
              <p:cNvGrpSpPr/>
              <p:nvPr/>
            </p:nvGrpSpPr>
            <p:grpSpPr>
              <a:xfrm>
                <a:off x="2178570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219" name="Arrow: Chevron 218">
                  <a:extLst>
                    <a:ext uri="{FF2B5EF4-FFF2-40B4-BE49-F238E27FC236}">
                      <a16:creationId xmlns:a16="http://schemas.microsoft.com/office/drawing/2014/main" id="{1A807D15-15D0-4D44-96B5-98BBCC343002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0" name="Arrow: Chevron 219">
                  <a:extLst>
                    <a:ext uri="{FF2B5EF4-FFF2-40B4-BE49-F238E27FC236}">
                      <a16:creationId xmlns:a16="http://schemas.microsoft.com/office/drawing/2014/main" id="{017E76DF-C715-4D5E-853D-8C7889477546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3" name="Group 212">
                <a:extLst>
                  <a:ext uri="{FF2B5EF4-FFF2-40B4-BE49-F238E27FC236}">
                    <a16:creationId xmlns:a16="http://schemas.microsoft.com/office/drawing/2014/main" id="{193320D5-42E2-4F33-8EC2-0F38934D91E6}"/>
                  </a:ext>
                </a:extLst>
              </p:cNvPr>
              <p:cNvGrpSpPr/>
              <p:nvPr/>
            </p:nvGrpSpPr>
            <p:grpSpPr>
              <a:xfrm>
                <a:off x="3557664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217" name="Arrow: Chevron 216">
                  <a:extLst>
                    <a:ext uri="{FF2B5EF4-FFF2-40B4-BE49-F238E27FC236}">
                      <a16:creationId xmlns:a16="http://schemas.microsoft.com/office/drawing/2014/main" id="{5300C47C-51AC-4B55-AABD-71E0A8B0DBAF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" name="Arrow: Chevron 217">
                  <a:extLst>
                    <a:ext uri="{FF2B5EF4-FFF2-40B4-BE49-F238E27FC236}">
                      <a16:creationId xmlns:a16="http://schemas.microsoft.com/office/drawing/2014/main" id="{D3BF317C-DA11-41DC-9EE3-F700CE74633E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14" name="Group 213">
                <a:extLst>
                  <a:ext uri="{FF2B5EF4-FFF2-40B4-BE49-F238E27FC236}">
                    <a16:creationId xmlns:a16="http://schemas.microsoft.com/office/drawing/2014/main" id="{5958F72D-1D72-4C96-94A8-95784BE514F8}"/>
                  </a:ext>
                </a:extLst>
              </p:cNvPr>
              <p:cNvGrpSpPr/>
              <p:nvPr/>
            </p:nvGrpSpPr>
            <p:grpSpPr>
              <a:xfrm>
                <a:off x="3602635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215" name="Arrow: Chevron 214">
                  <a:extLst>
                    <a:ext uri="{FF2B5EF4-FFF2-40B4-BE49-F238E27FC236}">
                      <a16:creationId xmlns:a16="http://schemas.microsoft.com/office/drawing/2014/main" id="{5C559D72-D319-404C-8413-438CBC41AD5C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" name="Arrow: Chevron 215">
                  <a:extLst>
                    <a:ext uri="{FF2B5EF4-FFF2-40B4-BE49-F238E27FC236}">
                      <a16:creationId xmlns:a16="http://schemas.microsoft.com/office/drawing/2014/main" id="{6533EB55-A4AB-40DD-A7AB-CCB34F87AF65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85" name="Group 184">
              <a:extLst>
                <a:ext uri="{FF2B5EF4-FFF2-40B4-BE49-F238E27FC236}">
                  <a16:creationId xmlns:a16="http://schemas.microsoft.com/office/drawing/2014/main" id="{3F895344-017E-4907-89E2-4B21A449DFD9}"/>
                </a:ext>
              </a:extLst>
            </p:cNvPr>
            <p:cNvGrpSpPr/>
            <p:nvPr/>
          </p:nvGrpSpPr>
          <p:grpSpPr>
            <a:xfrm>
              <a:off x="2613284" y="3676340"/>
              <a:ext cx="2803159" cy="1888760"/>
              <a:chOff x="2178570" y="3631369"/>
              <a:chExt cx="2803159" cy="1888760"/>
            </a:xfrm>
          </p:grpSpPr>
          <p:grpSp>
            <p:nvGrpSpPr>
              <p:cNvPr id="199" name="Group 198">
                <a:extLst>
                  <a:ext uri="{FF2B5EF4-FFF2-40B4-BE49-F238E27FC236}">
                    <a16:creationId xmlns:a16="http://schemas.microsoft.com/office/drawing/2014/main" id="{8A43F6B4-028E-4633-A8AF-1BED51008F08}"/>
                  </a:ext>
                </a:extLst>
              </p:cNvPr>
              <p:cNvGrpSpPr/>
              <p:nvPr/>
            </p:nvGrpSpPr>
            <p:grpSpPr>
              <a:xfrm>
                <a:off x="2201055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209" name="Arrow: Chevron 208">
                  <a:extLst>
                    <a:ext uri="{FF2B5EF4-FFF2-40B4-BE49-F238E27FC236}">
                      <a16:creationId xmlns:a16="http://schemas.microsoft.com/office/drawing/2014/main" id="{C9472CBD-6315-44B0-800B-F1888C690838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" name="Arrow: Chevron 209">
                  <a:extLst>
                    <a:ext uri="{FF2B5EF4-FFF2-40B4-BE49-F238E27FC236}">
                      <a16:creationId xmlns:a16="http://schemas.microsoft.com/office/drawing/2014/main" id="{C91379AC-5783-49AD-8C93-4127A4988F30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0" name="Group 199">
                <a:extLst>
                  <a:ext uri="{FF2B5EF4-FFF2-40B4-BE49-F238E27FC236}">
                    <a16:creationId xmlns:a16="http://schemas.microsoft.com/office/drawing/2014/main" id="{532D67CE-AC1E-4F23-ADA8-47608D32CD9A}"/>
                  </a:ext>
                </a:extLst>
              </p:cNvPr>
              <p:cNvGrpSpPr/>
              <p:nvPr/>
            </p:nvGrpSpPr>
            <p:grpSpPr>
              <a:xfrm>
                <a:off x="2178570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207" name="Arrow: Chevron 206">
                  <a:extLst>
                    <a:ext uri="{FF2B5EF4-FFF2-40B4-BE49-F238E27FC236}">
                      <a16:creationId xmlns:a16="http://schemas.microsoft.com/office/drawing/2014/main" id="{E26378F6-7F97-4DE1-8140-52F3B9A92501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" name="Arrow: Chevron 207">
                  <a:extLst>
                    <a:ext uri="{FF2B5EF4-FFF2-40B4-BE49-F238E27FC236}">
                      <a16:creationId xmlns:a16="http://schemas.microsoft.com/office/drawing/2014/main" id="{E8712BDB-CA43-452E-B5C2-4360AAB202BE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1" name="Group 200">
                <a:extLst>
                  <a:ext uri="{FF2B5EF4-FFF2-40B4-BE49-F238E27FC236}">
                    <a16:creationId xmlns:a16="http://schemas.microsoft.com/office/drawing/2014/main" id="{5DE1C913-3F99-46E5-811E-2D176E549D50}"/>
                  </a:ext>
                </a:extLst>
              </p:cNvPr>
              <p:cNvGrpSpPr/>
              <p:nvPr/>
            </p:nvGrpSpPr>
            <p:grpSpPr>
              <a:xfrm>
                <a:off x="3557664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205" name="Arrow: Chevron 204">
                  <a:extLst>
                    <a:ext uri="{FF2B5EF4-FFF2-40B4-BE49-F238E27FC236}">
                      <a16:creationId xmlns:a16="http://schemas.microsoft.com/office/drawing/2014/main" id="{698266AA-4F85-4444-BC22-957C166443BB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6" name="Arrow: Chevron 205">
                  <a:extLst>
                    <a:ext uri="{FF2B5EF4-FFF2-40B4-BE49-F238E27FC236}">
                      <a16:creationId xmlns:a16="http://schemas.microsoft.com/office/drawing/2014/main" id="{C1A77436-22F7-470E-906B-322D3B8A8D01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2" name="Group 201">
                <a:extLst>
                  <a:ext uri="{FF2B5EF4-FFF2-40B4-BE49-F238E27FC236}">
                    <a16:creationId xmlns:a16="http://schemas.microsoft.com/office/drawing/2014/main" id="{0EA10D2B-8297-4F2C-A9CC-2761307C4F1F}"/>
                  </a:ext>
                </a:extLst>
              </p:cNvPr>
              <p:cNvGrpSpPr/>
              <p:nvPr/>
            </p:nvGrpSpPr>
            <p:grpSpPr>
              <a:xfrm>
                <a:off x="3602635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203" name="Arrow: Chevron 202">
                  <a:extLst>
                    <a:ext uri="{FF2B5EF4-FFF2-40B4-BE49-F238E27FC236}">
                      <a16:creationId xmlns:a16="http://schemas.microsoft.com/office/drawing/2014/main" id="{20F1F55E-EAA4-44C4-9687-011B60BC4408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4" name="Arrow: Chevron 203">
                  <a:extLst>
                    <a:ext uri="{FF2B5EF4-FFF2-40B4-BE49-F238E27FC236}">
                      <a16:creationId xmlns:a16="http://schemas.microsoft.com/office/drawing/2014/main" id="{E497AFD8-E8EB-423A-9F1A-134BF783A4CD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86" name="Group 185">
              <a:extLst>
                <a:ext uri="{FF2B5EF4-FFF2-40B4-BE49-F238E27FC236}">
                  <a16:creationId xmlns:a16="http://schemas.microsoft.com/office/drawing/2014/main" id="{631E7A68-1419-492D-A66A-FB3B8378D721}"/>
                </a:ext>
              </a:extLst>
            </p:cNvPr>
            <p:cNvGrpSpPr/>
            <p:nvPr/>
          </p:nvGrpSpPr>
          <p:grpSpPr>
            <a:xfrm>
              <a:off x="8129660" y="3676340"/>
              <a:ext cx="2803159" cy="1888760"/>
              <a:chOff x="2178570" y="3631369"/>
              <a:chExt cx="2803159" cy="1888760"/>
            </a:xfrm>
          </p:grpSpPr>
          <p:grpSp>
            <p:nvGrpSpPr>
              <p:cNvPr id="187" name="Group 186">
                <a:extLst>
                  <a:ext uri="{FF2B5EF4-FFF2-40B4-BE49-F238E27FC236}">
                    <a16:creationId xmlns:a16="http://schemas.microsoft.com/office/drawing/2014/main" id="{F70A54CF-B3D2-4297-8424-1A830BD97510}"/>
                  </a:ext>
                </a:extLst>
              </p:cNvPr>
              <p:cNvGrpSpPr/>
              <p:nvPr/>
            </p:nvGrpSpPr>
            <p:grpSpPr>
              <a:xfrm>
                <a:off x="2201055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97" name="Arrow: Chevron 196">
                  <a:extLst>
                    <a:ext uri="{FF2B5EF4-FFF2-40B4-BE49-F238E27FC236}">
                      <a16:creationId xmlns:a16="http://schemas.microsoft.com/office/drawing/2014/main" id="{BF088462-8C83-4954-A25B-F55BBBB5653D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8" name="Arrow: Chevron 197">
                  <a:extLst>
                    <a:ext uri="{FF2B5EF4-FFF2-40B4-BE49-F238E27FC236}">
                      <a16:creationId xmlns:a16="http://schemas.microsoft.com/office/drawing/2014/main" id="{E9F70A0E-AF14-4E04-AC02-B8BCEE9CD9CA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8" name="Group 187">
                <a:extLst>
                  <a:ext uri="{FF2B5EF4-FFF2-40B4-BE49-F238E27FC236}">
                    <a16:creationId xmlns:a16="http://schemas.microsoft.com/office/drawing/2014/main" id="{7DBE3C1A-0B7C-4F97-B725-C6556BBCC916}"/>
                  </a:ext>
                </a:extLst>
              </p:cNvPr>
              <p:cNvGrpSpPr/>
              <p:nvPr/>
            </p:nvGrpSpPr>
            <p:grpSpPr>
              <a:xfrm>
                <a:off x="2178570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95" name="Arrow: Chevron 194">
                  <a:extLst>
                    <a:ext uri="{FF2B5EF4-FFF2-40B4-BE49-F238E27FC236}">
                      <a16:creationId xmlns:a16="http://schemas.microsoft.com/office/drawing/2014/main" id="{A99C223C-D046-4DAF-9D74-905F5D19584B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6" name="Arrow: Chevron 195">
                  <a:extLst>
                    <a:ext uri="{FF2B5EF4-FFF2-40B4-BE49-F238E27FC236}">
                      <a16:creationId xmlns:a16="http://schemas.microsoft.com/office/drawing/2014/main" id="{5CB8D371-43F9-425C-97F5-87B05A61EF10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89" name="Group 188">
                <a:extLst>
                  <a:ext uri="{FF2B5EF4-FFF2-40B4-BE49-F238E27FC236}">
                    <a16:creationId xmlns:a16="http://schemas.microsoft.com/office/drawing/2014/main" id="{9D56D2F2-3887-48DD-94EF-C2144372006F}"/>
                  </a:ext>
                </a:extLst>
              </p:cNvPr>
              <p:cNvGrpSpPr/>
              <p:nvPr/>
            </p:nvGrpSpPr>
            <p:grpSpPr>
              <a:xfrm>
                <a:off x="3557664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93" name="Arrow: Chevron 192">
                  <a:extLst>
                    <a:ext uri="{FF2B5EF4-FFF2-40B4-BE49-F238E27FC236}">
                      <a16:creationId xmlns:a16="http://schemas.microsoft.com/office/drawing/2014/main" id="{BC549276-5A31-421F-87B4-A098A65B9930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4" name="Arrow: Chevron 193">
                  <a:extLst>
                    <a:ext uri="{FF2B5EF4-FFF2-40B4-BE49-F238E27FC236}">
                      <a16:creationId xmlns:a16="http://schemas.microsoft.com/office/drawing/2014/main" id="{E2C0903A-3909-4985-AB30-29B41D75EFD9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0" name="Group 189">
                <a:extLst>
                  <a:ext uri="{FF2B5EF4-FFF2-40B4-BE49-F238E27FC236}">
                    <a16:creationId xmlns:a16="http://schemas.microsoft.com/office/drawing/2014/main" id="{8B126852-38AA-4F1B-8ADB-38E12EDFEDFF}"/>
                  </a:ext>
                </a:extLst>
              </p:cNvPr>
              <p:cNvGrpSpPr/>
              <p:nvPr/>
            </p:nvGrpSpPr>
            <p:grpSpPr>
              <a:xfrm>
                <a:off x="3602635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91" name="Arrow: Chevron 190">
                  <a:extLst>
                    <a:ext uri="{FF2B5EF4-FFF2-40B4-BE49-F238E27FC236}">
                      <a16:creationId xmlns:a16="http://schemas.microsoft.com/office/drawing/2014/main" id="{621F8131-16E8-4417-A822-282D468F875A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2" name="Arrow: Chevron 191">
                  <a:extLst>
                    <a:ext uri="{FF2B5EF4-FFF2-40B4-BE49-F238E27FC236}">
                      <a16:creationId xmlns:a16="http://schemas.microsoft.com/office/drawing/2014/main" id="{13DAF4C0-B986-4D43-8472-ED2136AD5054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119179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7EAE7C5-D163-4760-94DC-5C2862A671DE}"/>
              </a:ext>
            </a:extLst>
          </p:cNvPr>
          <p:cNvSpPr/>
          <p:nvPr/>
        </p:nvSpPr>
        <p:spPr>
          <a:xfrm>
            <a:off x="523837" y="2858031"/>
            <a:ext cx="3610907" cy="615459"/>
          </a:xfrm>
          <a:prstGeom prst="roundRect">
            <a:avLst/>
          </a:prstGeom>
          <a:solidFill>
            <a:srgbClr val="FFF1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E9173F9-8034-4A89-9A52-1DEF65FB2E92}"/>
              </a:ext>
            </a:extLst>
          </p:cNvPr>
          <p:cNvSpPr/>
          <p:nvPr/>
        </p:nvSpPr>
        <p:spPr>
          <a:xfrm>
            <a:off x="519659" y="1087217"/>
            <a:ext cx="1277610" cy="615459"/>
          </a:xfrm>
          <a:prstGeom prst="roundRect">
            <a:avLst/>
          </a:prstGeom>
          <a:solidFill>
            <a:srgbClr val="FFF1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75835B6-256E-45F5-B397-32A5B6BDCCE5}"/>
              </a:ext>
            </a:extLst>
          </p:cNvPr>
          <p:cNvSpPr/>
          <p:nvPr/>
        </p:nvSpPr>
        <p:spPr>
          <a:xfrm>
            <a:off x="1371600" y="0"/>
            <a:ext cx="9301655" cy="881126"/>
          </a:xfrm>
          <a:prstGeom prst="roundRect">
            <a:avLst/>
          </a:prstGeom>
          <a:solidFill>
            <a:srgbClr val="58C5C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BFEA86-05EF-44E9-95CF-62557614CA99}"/>
              </a:ext>
            </a:extLst>
          </p:cNvPr>
          <p:cNvSpPr txBox="1"/>
          <p:nvPr/>
        </p:nvSpPr>
        <p:spPr>
          <a:xfrm>
            <a:off x="1371600" y="111685"/>
            <a:ext cx="97461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>
                <a:solidFill>
                  <a:srgbClr val="0016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โครงการแก้ไขปัญหาความยากจนเชิงบูรณาการ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02766E-4FCB-435C-9418-BBF953E0D281}"/>
              </a:ext>
            </a:extLst>
          </p:cNvPr>
          <p:cNvSpPr txBox="1"/>
          <p:nvPr/>
        </p:nvSpPr>
        <p:spPr>
          <a:xfrm>
            <a:off x="519659" y="2919237"/>
            <a:ext cx="36812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>
                <a:solidFill>
                  <a:srgbClr val="0D6D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กรมการพัฒนาชุมชน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71F8D9-E581-49D6-BEC8-8229E1535420}"/>
              </a:ext>
            </a:extLst>
          </p:cNvPr>
          <p:cNvSpPr txBox="1"/>
          <p:nvPr/>
        </p:nvSpPr>
        <p:spPr>
          <a:xfrm>
            <a:off x="449274" y="1130676"/>
            <a:ext cx="16948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>
                <a:solidFill>
                  <a:srgbClr val="0D6D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แนวคิด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4CD190B-285C-488D-81B5-467A57937225}"/>
              </a:ext>
            </a:extLst>
          </p:cNvPr>
          <p:cNvSpPr/>
          <p:nvPr/>
        </p:nvSpPr>
        <p:spPr>
          <a:xfrm>
            <a:off x="449274" y="1726308"/>
            <a:ext cx="111526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กรมการพัฒนาชุมชน จัดทำโครงการ </a:t>
            </a:r>
            <a:r>
              <a:rPr lang="en-US" sz="3600" b="1" dirty="0">
                <a:solidFill>
                  <a:srgbClr val="0D6D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Share Happiness </a:t>
            </a:r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ช่วยเหลือครัวเรือนยากจน  </a:t>
            </a:r>
          </a:p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เพื่อเป็นของขวัญปีใหม่ ของกระทรวงมหาดไทย มอบให้ประชาชน ประจำปี 2562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5F659CD-2139-4ECA-9A84-68F85294CA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511988" y="2896964"/>
            <a:ext cx="6873502" cy="115305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D3E49BA-8373-49D3-8467-B2DF9BF18271}"/>
              </a:ext>
            </a:extLst>
          </p:cNvPr>
          <p:cNvSpPr/>
          <p:nvPr/>
        </p:nvSpPr>
        <p:spPr>
          <a:xfrm>
            <a:off x="449274" y="3598520"/>
            <a:ext cx="1098184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ใช้แนวคิด 4 กระบวนงาน (ชี้เป้าชีวิต/จัดทำเข็มทิศชีวิต/บริหารจัดการชีวิต/ดูแลชีวิต)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มีหนังสือสั่งการ 2 ฉบับ ได้แก่ </a:t>
            </a:r>
            <a:r>
              <a:rPr lang="th-TH" b="1" dirty="0">
                <a:solidFill>
                  <a:srgbClr val="0D6D52"/>
                </a:solidFill>
                <a:latin typeface="TH Kodchasal" panose="02000506000000020004" pitchFamily="2" charset="-34"/>
                <a:cs typeface="TH Kodchasal" panose="02000506000000020004" pitchFamily="2" charset="-34"/>
              </a:rPr>
              <a:t>(1)</a:t>
            </a:r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หนังสือที่ มท 0409.5/ว2631 ลว. 29 พ.ย. 2561 </a:t>
            </a:r>
          </a:p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เรื่อง การดำเนินงานโครงการแก้ไขปัญหาความยากจนเชิงบูรณาการ ประจำปีงบประมาณ พ.ศ. 2562 </a:t>
            </a:r>
            <a:r>
              <a:rPr lang="th-TH" b="1" dirty="0">
                <a:solidFill>
                  <a:srgbClr val="0D6D52"/>
                </a:solidFill>
                <a:latin typeface="TH Kodchasal" panose="02000506000000020004" pitchFamily="2" charset="-34"/>
                <a:cs typeface="TH Kodchasal" panose="02000506000000020004" pitchFamily="2" charset="-34"/>
              </a:rPr>
              <a:t>(2)</a:t>
            </a:r>
            <a:r>
              <a:rPr lang="th-TH" b="1" dirty="0">
                <a:solidFill>
                  <a:srgbClr val="DC700E"/>
                </a:solidFill>
                <a:latin typeface="TH Kodchasal" panose="02000506000000020004" pitchFamily="2" charset="-34"/>
                <a:cs typeface="TH Kodchasal" panose="02000506000000020004" pitchFamily="2" charset="-34"/>
              </a:rPr>
              <a:t> </a:t>
            </a:r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หนังสือที่ มท 0409.3/ว 2474 ลว. 28 ธ.ค. 2561 </a:t>
            </a:r>
          </a:p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เรื่อง แนวทางการขับเคลื่อนงานอาสาพัฒนาชุมชน ประจำปีงบประมาณ พ.ศ. 2562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โดยใช้กลไกทีมปฏิบัติการตำบลและผู้นำอาสาพัฒนาชุมชน  กลุ่มเป้าหมาย คือ                     ผู้ตกเกณฑ์ จปฐ. ปี 2561 ที่สามารถพัฒนาได้ 15,429 ครัวเรือน</a:t>
            </a:r>
          </a:p>
        </p:txBody>
      </p:sp>
    </p:spTree>
    <p:extLst>
      <p:ext uri="{BB962C8B-B14F-4D97-AF65-F5344CB8AC3E}">
        <p14:creationId xmlns:p14="http://schemas.microsoft.com/office/powerpoint/2010/main" val="2135959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F308B9B-72C8-4AFA-8FB4-5E069D78BB3B}"/>
              </a:ext>
            </a:extLst>
          </p:cNvPr>
          <p:cNvSpPr/>
          <p:nvPr/>
        </p:nvSpPr>
        <p:spPr>
          <a:xfrm>
            <a:off x="195263" y="1205093"/>
            <a:ext cx="11157810" cy="708118"/>
          </a:xfrm>
          <a:prstGeom prst="roundRect">
            <a:avLst/>
          </a:prstGeom>
          <a:solidFill>
            <a:srgbClr val="FFF1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B11DCC-86C2-4E0E-961C-972F136A1E5B}"/>
              </a:ext>
            </a:extLst>
          </p:cNvPr>
          <p:cNvSpPr txBox="1"/>
          <p:nvPr/>
        </p:nvSpPr>
        <p:spPr>
          <a:xfrm>
            <a:off x="277585" y="1330618"/>
            <a:ext cx="1177374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400" b="1" dirty="0" smtClean="0">
                <a:solidFill>
                  <a:srgbClr val="0D6D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ข้อ (</a:t>
            </a:r>
            <a:r>
              <a:rPr lang="th-TH" sz="3400" b="1" dirty="0">
                <a:solidFill>
                  <a:srgbClr val="0D6D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ห่วงใย</a:t>
            </a:r>
            <a:r>
              <a:rPr lang="th-TH" sz="3400" b="1" dirty="0" smtClean="0">
                <a:solidFill>
                  <a:srgbClr val="0D6D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) ของ </a:t>
            </a:r>
            <a:r>
              <a:rPr lang="th-TH" sz="3400" b="1" dirty="0">
                <a:solidFill>
                  <a:srgbClr val="0D6D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รมว. มหาดไทย (7 ม.ค. </a:t>
            </a:r>
            <a:r>
              <a:rPr lang="th-TH" sz="3400" b="1" dirty="0" smtClean="0">
                <a:solidFill>
                  <a:srgbClr val="0D6D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2562) ณ </a:t>
            </a:r>
            <a:r>
              <a:rPr lang="th-TH" sz="3400" b="1" dirty="0">
                <a:solidFill>
                  <a:srgbClr val="0D6D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ห้องปฏิบัติงาน มท.1</a:t>
            </a:r>
          </a:p>
          <a:p>
            <a:endParaRPr lang="th-TH" sz="3400" b="1" dirty="0">
              <a:latin typeface="TH Kodchasal" panose="02000506000000020004" pitchFamily="2" charset="-34"/>
              <a:cs typeface="TH Kodchasal" panose="02000506000000020004" pitchFamily="2" charset="-34"/>
            </a:endParaRPr>
          </a:p>
        </p:txBody>
      </p:sp>
      <p:pic>
        <p:nvPicPr>
          <p:cNvPr id="166" name="Picture 165">
            <a:extLst>
              <a:ext uri="{FF2B5EF4-FFF2-40B4-BE49-F238E27FC236}">
                <a16:creationId xmlns:a16="http://schemas.microsoft.com/office/drawing/2014/main" id="{3B477D75-2652-4946-B196-B4C611F362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762997" y="2825444"/>
            <a:ext cx="6858001" cy="120711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05D1E09-96AC-4EB6-BC3D-CD86E4D4D8BC}"/>
              </a:ext>
            </a:extLst>
          </p:cNvPr>
          <p:cNvSpPr/>
          <p:nvPr/>
        </p:nvSpPr>
        <p:spPr>
          <a:xfrm>
            <a:off x="627351" y="2611808"/>
            <a:ext cx="1096109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 indent="-449263">
              <a:buAutoNum type="arabicPeriod"/>
            </a:pPr>
            <a:r>
              <a:rPr lang="th-TH" sz="36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เงินสนับสนุนครัวเรือนละ 1,300 บาท ช่วยให้หายจนได้จริงหรือ</a:t>
            </a:r>
          </a:p>
          <a:p>
            <a:pPr marL="742950" indent="-742950">
              <a:buAutoNum type="arabicPeriod"/>
            </a:pPr>
            <a:endParaRPr lang="th-TH" sz="2000" b="1" dirty="0">
              <a:latin typeface="TH Kodchasal" panose="02000506000000020004" pitchFamily="2" charset="-34"/>
              <a:cs typeface="TH Kodchasal" panose="02000506000000020004" pitchFamily="2" charset="-34"/>
            </a:endParaRPr>
          </a:p>
          <a:p>
            <a:r>
              <a:rPr lang="th-TH" sz="36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2. ฐานข้อมูลครัวเรือนยากจน 44,206 ครัวเรือนพัฒนาได้ </a:t>
            </a:r>
          </a:p>
          <a:p>
            <a:pPr marL="449263"/>
            <a:r>
              <a:rPr lang="th-TH" sz="36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15,429 ครัวเรือน เป็นข้อมูลที่เป็นจริง เชื่อถือได้หรือไม่</a:t>
            </a:r>
            <a:endParaRPr lang="th-TH" sz="3600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D35D424-7565-448E-94B5-79DD82E68008}"/>
              </a:ext>
            </a:extLst>
          </p:cNvPr>
          <p:cNvSpPr/>
          <p:nvPr/>
        </p:nvSpPr>
        <p:spPr>
          <a:xfrm>
            <a:off x="1371600" y="0"/>
            <a:ext cx="9301655" cy="881126"/>
          </a:xfrm>
          <a:prstGeom prst="roundRect">
            <a:avLst/>
          </a:prstGeom>
          <a:solidFill>
            <a:srgbClr val="58C5C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DE69BE-7051-45EA-8312-2AD1274BD58F}"/>
              </a:ext>
            </a:extLst>
          </p:cNvPr>
          <p:cNvSpPr txBox="1"/>
          <p:nvPr/>
        </p:nvSpPr>
        <p:spPr>
          <a:xfrm>
            <a:off x="1371600" y="111685"/>
            <a:ext cx="97461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>
                <a:solidFill>
                  <a:srgbClr val="0016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โครงการแก้ไขปัญหาความยากจนเชิงบูรณาการ</a:t>
            </a:r>
          </a:p>
        </p:txBody>
      </p:sp>
    </p:spTree>
    <p:extLst>
      <p:ext uri="{BB962C8B-B14F-4D97-AF65-F5344CB8AC3E}">
        <p14:creationId xmlns:p14="http://schemas.microsoft.com/office/powerpoint/2010/main" val="3136519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rrow: U-Turn 8">
            <a:extLst>
              <a:ext uri="{FF2B5EF4-FFF2-40B4-BE49-F238E27FC236}">
                <a16:creationId xmlns:a16="http://schemas.microsoft.com/office/drawing/2014/main" id="{068156F7-557B-411D-8836-8DE93EAFAC4A}"/>
              </a:ext>
            </a:extLst>
          </p:cNvPr>
          <p:cNvSpPr/>
          <p:nvPr/>
        </p:nvSpPr>
        <p:spPr>
          <a:xfrm rot="13146821" flipH="1">
            <a:off x="1513525" y="3274845"/>
            <a:ext cx="1495974" cy="712062"/>
          </a:xfrm>
          <a:prstGeom prst="uturnArrow">
            <a:avLst>
              <a:gd name="adj1" fmla="val 4557"/>
              <a:gd name="adj2" fmla="val 12255"/>
              <a:gd name="adj3" fmla="val 31985"/>
              <a:gd name="adj4" fmla="val 15524"/>
              <a:gd name="adj5" fmla="val 5266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637D140E-E143-4965-8ADA-A583F90FDC4A}"/>
              </a:ext>
            </a:extLst>
          </p:cNvPr>
          <p:cNvGrpSpPr/>
          <p:nvPr/>
        </p:nvGrpSpPr>
        <p:grpSpPr>
          <a:xfrm rot="16200000">
            <a:off x="8436267" y="2534589"/>
            <a:ext cx="6270878" cy="1202958"/>
            <a:chOff x="2613284" y="3676340"/>
            <a:chExt cx="8319535" cy="1888760"/>
          </a:xfrm>
        </p:grpSpPr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B386D8DA-B87E-4663-90A7-675BA9AF9A61}"/>
                </a:ext>
              </a:extLst>
            </p:cNvPr>
            <p:cNvGrpSpPr/>
            <p:nvPr/>
          </p:nvGrpSpPr>
          <p:grpSpPr>
            <a:xfrm>
              <a:off x="5371472" y="3676340"/>
              <a:ext cx="2803159" cy="1888760"/>
              <a:chOff x="2178570" y="3631369"/>
              <a:chExt cx="2803159" cy="1888760"/>
            </a:xfrm>
          </p:grpSpPr>
          <p:grpSp>
            <p:nvGrpSpPr>
              <p:cNvPr id="96" name="Group 95">
                <a:extLst>
                  <a:ext uri="{FF2B5EF4-FFF2-40B4-BE49-F238E27FC236}">
                    <a16:creationId xmlns:a16="http://schemas.microsoft.com/office/drawing/2014/main" id="{6FEF22C6-800C-4CEC-80A4-A648356B40C9}"/>
                  </a:ext>
                </a:extLst>
              </p:cNvPr>
              <p:cNvGrpSpPr/>
              <p:nvPr/>
            </p:nvGrpSpPr>
            <p:grpSpPr>
              <a:xfrm>
                <a:off x="2201055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06" name="Arrow: Chevron 105">
                  <a:extLst>
                    <a:ext uri="{FF2B5EF4-FFF2-40B4-BE49-F238E27FC236}">
                      <a16:creationId xmlns:a16="http://schemas.microsoft.com/office/drawing/2014/main" id="{ABAD97A6-BE7A-49CD-9EA2-24FEF2F61F69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7" name="Arrow: Chevron 106">
                  <a:extLst>
                    <a:ext uri="{FF2B5EF4-FFF2-40B4-BE49-F238E27FC236}">
                      <a16:creationId xmlns:a16="http://schemas.microsoft.com/office/drawing/2014/main" id="{15E58F13-D9E2-483B-BF10-97EA72711858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48ECB383-BA0E-4FA7-80A6-A37F49A11542}"/>
                  </a:ext>
                </a:extLst>
              </p:cNvPr>
              <p:cNvGrpSpPr/>
              <p:nvPr/>
            </p:nvGrpSpPr>
            <p:grpSpPr>
              <a:xfrm>
                <a:off x="2178570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04" name="Arrow: Chevron 103">
                  <a:extLst>
                    <a:ext uri="{FF2B5EF4-FFF2-40B4-BE49-F238E27FC236}">
                      <a16:creationId xmlns:a16="http://schemas.microsoft.com/office/drawing/2014/main" id="{8D4B9EDD-9599-4A38-85CC-846162F6E87F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" name="Arrow: Chevron 104">
                  <a:extLst>
                    <a:ext uri="{FF2B5EF4-FFF2-40B4-BE49-F238E27FC236}">
                      <a16:creationId xmlns:a16="http://schemas.microsoft.com/office/drawing/2014/main" id="{0BDB5ADF-7E51-4D95-A89E-249BAEFC627E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5CFE75F3-2E87-4CCF-8DF5-41737124E606}"/>
                  </a:ext>
                </a:extLst>
              </p:cNvPr>
              <p:cNvGrpSpPr/>
              <p:nvPr/>
            </p:nvGrpSpPr>
            <p:grpSpPr>
              <a:xfrm>
                <a:off x="3557664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02" name="Arrow: Chevron 101">
                  <a:extLst>
                    <a:ext uri="{FF2B5EF4-FFF2-40B4-BE49-F238E27FC236}">
                      <a16:creationId xmlns:a16="http://schemas.microsoft.com/office/drawing/2014/main" id="{1DBFD3B9-E02E-4FD7-ABC2-D9B77F2CBC63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" name="Arrow: Chevron 102">
                  <a:extLst>
                    <a:ext uri="{FF2B5EF4-FFF2-40B4-BE49-F238E27FC236}">
                      <a16:creationId xmlns:a16="http://schemas.microsoft.com/office/drawing/2014/main" id="{126F15C6-A945-4C8F-8089-B3088B165D98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5DBE107C-887F-488D-8604-EE42449E29C5}"/>
                  </a:ext>
                </a:extLst>
              </p:cNvPr>
              <p:cNvGrpSpPr/>
              <p:nvPr/>
            </p:nvGrpSpPr>
            <p:grpSpPr>
              <a:xfrm>
                <a:off x="3602635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100" name="Arrow: Chevron 99">
                  <a:extLst>
                    <a:ext uri="{FF2B5EF4-FFF2-40B4-BE49-F238E27FC236}">
                      <a16:creationId xmlns:a16="http://schemas.microsoft.com/office/drawing/2014/main" id="{66E87468-F731-451B-89F0-DD6735818784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" name="Arrow: Chevron 100">
                  <a:extLst>
                    <a:ext uri="{FF2B5EF4-FFF2-40B4-BE49-F238E27FC236}">
                      <a16:creationId xmlns:a16="http://schemas.microsoft.com/office/drawing/2014/main" id="{9853A1CF-8F73-4735-B4ED-C1E94FF18825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B5E9220E-690E-4526-8306-4F482C0F46C5}"/>
                </a:ext>
              </a:extLst>
            </p:cNvPr>
            <p:cNvGrpSpPr/>
            <p:nvPr/>
          </p:nvGrpSpPr>
          <p:grpSpPr>
            <a:xfrm>
              <a:off x="2613284" y="3676340"/>
              <a:ext cx="2803159" cy="1888760"/>
              <a:chOff x="2178570" y="3631369"/>
              <a:chExt cx="2803159" cy="1888760"/>
            </a:xfrm>
          </p:grpSpPr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F23DE0A7-7EB9-451F-A0C8-14DE4071C776}"/>
                  </a:ext>
                </a:extLst>
              </p:cNvPr>
              <p:cNvGrpSpPr/>
              <p:nvPr/>
            </p:nvGrpSpPr>
            <p:grpSpPr>
              <a:xfrm>
                <a:off x="2201055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94" name="Arrow: Chevron 93">
                  <a:extLst>
                    <a:ext uri="{FF2B5EF4-FFF2-40B4-BE49-F238E27FC236}">
                      <a16:creationId xmlns:a16="http://schemas.microsoft.com/office/drawing/2014/main" id="{F050C5A9-2F80-4C53-AC56-35C9FA261974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" name="Arrow: Chevron 94">
                  <a:extLst>
                    <a:ext uri="{FF2B5EF4-FFF2-40B4-BE49-F238E27FC236}">
                      <a16:creationId xmlns:a16="http://schemas.microsoft.com/office/drawing/2014/main" id="{0A93F0EC-3525-4DBB-80BD-B22B8A560AD5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5" name="Group 84">
                <a:extLst>
                  <a:ext uri="{FF2B5EF4-FFF2-40B4-BE49-F238E27FC236}">
                    <a16:creationId xmlns:a16="http://schemas.microsoft.com/office/drawing/2014/main" id="{9E4D1335-47AE-4282-8C5E-63A56A5EFC60}"/>
                  </a:ext>
                </a:extLst>
              </p:cNvPr>
              <p:cNvGrpSpPr/>
              <p:nvPr/>
            </p:nvGrpSpPr>
            <p:grpSpPr>
              <a:xfrm>
                <a:off x="2178570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92" name="Arrow: Chevron 91">
                  <a:extLst>
                    <a:ext uri="{FF2B5EF4-FFF2-40B4-BE49-F238E27FC236}">
                      <a16:creationId xmlns:a16="http://schemas.microsoft.com/office/drawing/2014/main" id="{52D348CC-2B1F-4ED6-9BE0-EB60C67C2FA7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" name="Arrow: Chevron 92">
                  <a:extLst>
                    <a:ext uri="{FF2B5EF4-FFF2-40B4-BE49-F238E27FC236}">
                      <a16:creationId xmlns:a16="http://schemas.microsoft.com/office/drawing/2014/main" id="{5EBA3EE8-821A-40B9-B49B-91D45396BF7F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6B94152B-5AF6-4574-9108-D8DE4F7898EA}"/>
                  </a:ext>
                </a:extLst>
              </p:cNvPr>
              <p:cNvGrpSpPr/>
              <p:nvPr/>
            </p:nvGrpSpPr>
            <p:grpSpPr>
              <a:xfrm>
                <a:off x="3557664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90" name="Arrow: Chevron 89">
                  <a:extLst>
                    <a:ext uri="{FF2B5EF4-FFF2-40B4-BE49-F238E27FC236}">
                      <a16:creationId xmlns:a16="http://schemas.microsoft.com/office/drawing/2014/main" id="{36EAD095-B5CF-4E35-968B-79579544FB51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" name="Arrow: Chevron 90">
                  <a:extLst>
                    <a:ext uri="{FF2B5EF4-FFF2-40B4-BE49-F238E27FC236}">
                      <a16:creationId xmlns:a16="http://schemas.microsoft.com/office/drawing/2014/main" id="{0625A7E5-BA46-4E17-8AD4-E9A60E26D1E4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id="{6933714F-424B-4D91-B261-8139090CC39B}"/>
                  </a:ext>
                </a:extLst>
              </p:cNvPr>
              <p:cNvGrpSpPr/>
              <p:nvPr/>
            </p:nvGrpSpPr>
            <p:grpSpPr>
              <a:xfrm>
                <a:off x="3602635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88" name="Arrow: Chevron 87">
                  <a:extLst>
                    <a:ext uri="{FF2B5EF4-FFF2-40B4-BE49-F238E27FC236}">
                      <a16:creationId xmlns:a16="http://schemas.microsoft.com/office/drawing/2014/main" id="{947AD2D6-4233-4659-9D94-AF89F8B95E00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9" name="Arrow: Chevron 88">
                  <a:extLst>
                    <a:ext uri="{FF2B5EF4-FFF2-40B4-BE49-F238E27FC236}">
                      <a16:creationId xmlns:a16="http://schemas.microsoft.com/office/drawing/2014/main" id="{19FB93D1-E243-4658-88EA-53D0BC02A80D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72609FE7-91B9-4FD8-891A-7D0E280CFF8E}"/>
                </a:ext>
              </a:extLst>
            </p:cNvPr>
            <p:cNvGrpSpPr/>
            <p:nvPr/>
          </p:nvGrpSpPr>
          <p:grpSpPr>
            <a:xfrm>
              <a:off x="8129660" y="3676340"/>
              <a:ext cx="2803159" cy="1888760"/>
              <a:chOff x="2178570" y="3631369"/>
              <a:chExt cx="2803159" cy="1888760"/>
            </a:xfrm>
          </p:grpSpPr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BC0E93E1-78E8-4CA0-B7CD-B6DBCB15EAEB}"/>
                  </a:ext>
                </a:extLst>
              </p:cNvPr>
              <p:cNvGrpSpPr/>
              <p:nvPr/>
            </p:nvGrpSpPr>
            <p:grpSpPr>
              <a:xfrm>
                <a:off x="2201055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82" name="Arrow: Chevron 81">
                  <a:extLst>
                    <a:ext uri="{FF2B5EF4-FFF2-40B4-BE49-F238E27FC236}">
                      <a16:creationId xmlns:a16="http://schemas.microsoft.com/office/drawing/2014/main" id="{B612265B-C258-4098-A808-AF1F0CAEC53E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" name="Arrow: Chevron 82">
                  <a:extLst>
                    <a:ext uri="{FF2B5EF4-FFF2-40B4-BE49-F238E27FC236}">
                      <a16:creationId xmlns:a16="http://schemas.microsoft.com/office/drawing/2014/main" id="{52AFB5A3-A7D3-469A-9FA7-977EE0FAEEB0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1A20BD18-7FF3-4404-84B2-33D23E138060}"/>
                  </a:ext>
                </a:extLst>
              </p:cNvPr>
              <p:cNvGrpSpPr/>
              <p:nvPr/>
            </p:nvGrpSpPr>
            <p:grpSpPr>
              <a:xfrm>
                <a:off x="2178570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80" name="Arrow: Chevron 79">
                  <a:extLst>
                    <a:ext uri="{FF2B5EF4-FFF2-40B4-BE49-F238E27FC236}">
                      <a16:creationId xmlns:a16="http://schemas.microsoft.com/office/drawing/2014/main" id="{37346375-5B23-468A-A809-6CC83031E623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" name="Arrow: Chevron 80">
                  <a:extLst>
                    <a:ext uri="{FF2B5EF4-FFF2-40B4-BE49-F238E27FC236}">
                      <a16:creationId xmlns:a16="http://schemas.microsoft.com/office/drawing/2014/main" id="{461925A3-EA0F-4529-9AEE-41C51356676B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C8AB601E-65C3-40A9-8393-74CC65771EBA}"/>
                  </a:ext>
                </a:extLst>
              </p:cNvPr>
              <p:cNvGrpSpPr/>
              <p:nvPr/>
            </p:nvGrpSpPr>
            <p:grpSpPr>
              <a:xfrm>
                <a:off x="3557664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78" name="Arrow: Chevron 77">
                  <a:extLst>
                    <a:ext uri="{FF2B5EF4-FFF2-40B4-BE49-F238E27FC236}">
                      <a16:creationId xmlns:a16="http://schemas.microsoft.com/office/drawing/2014/main" id="{F4BA1B00-2CEF-47B2-8005-8E9E8C90D5C4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" name="Arrow: Chevron 78">
                  <a:extLst>
                    <a:ext uri="{FF2B5EF4-FFF2-40B4-BE49-F238E27FC236}">
                      <a16:creationId xmlns:a16="http://schemas.microsoft.com/office/drawing/2014/main" id="{5831C8E7-7DC0-4451-B7C8-D92C24E0446D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5" name="Group 74">
                <a:extLst>
                  <a:ext uri="{FF2B5EF4-FFF2-40B4-BE49-F238E27FC236}">
                    <a16:creationId xmlns:a16="http://schemas.microsoft.com/office/drawing/2014/main" id="{E5AB20BD-4EC5-4892-BF8B-DFF90883F348}"/>
                  </a:ext>
                </a:extLst>
              </p:cNvPr>
              <p:cNvGrpSpPr/>
              <p:nvPr/>
            </p:nvGrpSpPr>
            <p:grpSpPr>
              <a:xfrm>
                <a:off x="3602635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76" name="Arrow: Chevron 75">
                  <a:extLst>
                    <a:ext uri="{FF2B5EF4-FFF2-40B4-BE49-F238E27FC236}">
                      <a16:creationId xmlns:a16="http://schemas.microsoft.com/office/drawing/2014/main" id="{5A2B095C-10EF-4B18-8DC2-676579EC3346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" name="Arrow: Chevron 76">
                  <a:extLst>
                    <a:ext uri="{FF2B5EF4-FFF2-40B4-BE49-F238E27FC236}">
                      <a16:creationId xmlns:a16="http://schemas.microsoft.com/office/drawing/2014/main" id="{10107DDC-EB44-4CB1-BDC5-06168987ED3F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0570448-7D5C-4F78-97B5-188F7D9BD3AD}"/>
              </a:ext>
            </a:extLst>
          </p:cNvPr>
          <p:cNvSpPr/>
          <p:nvPr/>
        </p:nvSpPr>
        <p:spPr>
          <a:xfrm>
            <a:off x="252248" y="1"/>
            <a:ext cx="11640207" cy="701340"/>
          </a:xfrm>
          <a:prstGeom prst="roundRect">
            <a:avLst/>
          </a:prstGeom>
          <a:solidFill>
            <a:srgbClr val="FFF1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E90305-0C90-44C3-9186-CF7259FBBFC9}"/>
              </a:ext>
            </a:extLst>
          </p:cNvPr>
          <p:cNvSpPr txBox="1"/>
          <p:nvPr/>
        </p:nvSpPr>
        <p:spPr>
          <a:xfrm>
            <a:off x="612990" y="147343"/>
            <a:ext cx="149235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000" b="1" dirty="0">
                <a:solidFill>
                  <a:srgbClr val="0016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ขั้นตอนการสนับสนุน</a:t>
            </a:r>
            <a:r>
              <a:rPr lang="th-TH" sz="3000" b="1" dirty="0" smtClean="0">
                <a:solidFill>
                  <a:srgbClr val="0016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การบริหาร</a:t>
            </a:r>
            <a:r>
              <a:rPr lang="th-TH" sz="3000" b="1" dirty="0">
                <a:solidFill>
                  <a:srgbClr val="0016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จัดการครัวเรือนยากจนแบบบูรณาการ ปี 2562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85D5C75-DDD9-4686-AF0C-35594B66EA7C}"/>
              </a:ext>
            </a:extLst>
          </p:cNvPr>
          <p:cNvSpPr/>
          <p:nvPr/>
        </p:nvSpPr>
        <p:spPr>
          <a:xfrm>
            <a:off x="1208689" y="848683"/>
            <a:ext cx="9727324" cy="819807"/>
          </a:xfrm>
          <a:prstGeom prst="rect">
            <a:avLst/>
          </a:prstGeom>
          <a:solidFill>
            <a:srgbClr val="58C5C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>
                <a:solidFill>
                  <a:srgbClr val="0016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ชี้เป้าชีวิต   จัดทำเข็มทิศชีวิต   บริหารจัดการชีวิต   ดูแลชีวิต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2A868E-F3F1-4681-807C-4F7A4F2DACBC}"/>
              </a:ext>
            </a:extLst>
          </p:cNvPr>
          <p:cNvSpPr/>
          <p:nvPr/>
        </p:nvSpPr>
        <p:spPr>
          <a:xfrm>
            <a:off x="110359" y="1925823"/>
            <a:ext cx="3382440" cy="1283160"/>
          </a:xfrm>
          <a:prstGeom prst="rect">
            <a:avLst/>
          </a:prstGeom>
          <a:solidFill>
            <a:srgbClr val="8DC73F"/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ครัวเรือนตกเกณฑ์ จปฐ. 44,206 ครัวเรือน ตรวจสอบแล้ว สามารถพัฒนาได้ 15,429 ครัวเรือน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B577A3F-8E24-4A46-8752-FE67B78F03BB}"/>
              </a:ext>
            </a:extLst>
          </p:cNvPr>
          <p:cNvSpPr/>
          <p:nvPr/>
        </p:nvSpPr>
        <p:spPr>
          <a:xfrm>
            <a:off x="2795943" y="2658628"/>
            <a:ext cx="1162951" cy="12244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10" name="Rectangle: Diagonal Corners Rounded 9">
            <a:extLst>
              <a:ext uri="{FF2B5EF4-FFF2-40B4-BE49-F238E27FC236}">
                <a16:creationId xmlns:a16="http://schemas.microsoft.com/office/drawing/2014/main" id="{4E928DED-A79A-40C3-9302-E600AB1007A4}"/>
              </a:ext>
            </a:extLst>
          </p:cNvPr>
          <p:cNvSpPr/>
          <p:nvPr/>
        </p:nvSpPr>
        <p:spPr>
          <a:xfrm>
            <a:off x="2870432" y="2753635"/>
            <a:ext cx="2073888" cy="2051745"/>
          </a:xfrm>
          <a:prstGeom prst="round2DiagRect">
            <a:avLst>
              <a:gd name="adj1" fmla="val 25538"/>
              <a:gd name="adj2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จัดทำ </a:t>
            </a:r>
            <a:r>
              <a:rPr lang="en-U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Family Folder </a:t>
            </a:r>
            <a:r>
              <a:rPr lang="th-TH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ครัวเรือน ที่พัฒนาได้ 15,429 ครัวเรือน ภายในไตรมาส 2</a:t>
            </a:r>
          </a:p>
        </p:txBody>
      </p:sp>
      <p:sp>
        <p:nvSpPr>
          <p:cNvPr id="11" name="Arrow: Left-Up 10">
            <a:extLst>
              <a:ext uri="{FF2B5EF4-FFF2-40B4-BE49-F238E27FC236}">
                <a16:creationId xmlns:a16="http://schemas.microsoft.com/office/drawing/2014/main" id="{5CECAB58-B0E2-4F2C-A20C-E8ED01BFAD84}"/>
              </a:ext>
            </a:extLst>
          </p:cNvPr>
          <p:cNvSpPr/>
          <p:nvPr/>
        </p:nvSpPr>
        <p:spPr>
          <a:xfrm rot="8436150">
            <a:off x="5008117" y="3233801"/>
            <a:ext cx="902055" cy="919595"/>
          </a:xfrm>
          <a:prstGeom prst="leftUpArrow">
            <a:avLst>
              <a:gd name="adj1" fmla="val 10263"/>
              <a:gd name="adj2" fmla="val 12368"/>
              <a:gd name="adj3" fmla="val 25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36C479-9B82-457B-AC72-8F67750513BB}"/>
              </a:ext>
            </a:extLst>
          </p:cNvPr>
          <p:cNvSpPr/>
          <p:nvPr/>
        </p:nvSpPr>
        <p:spPr>
          <a:xfrm>
            <a:off x="5459143" y="1828099"/>
            <a:ext cx="3687587" cy="1283160"/>
          </a:xfrm>
          <a:prstGeom prst="rect">
            <a:avLst/>
          </a:prstGeom>
          <a:solidFill>
            <a:srgbClr val="FFF1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สนับสนุนการประกอบอาชีพของครัวเรือนยากจน 1,300 บาท/ครัวเรือน</a:t>
            </a:r>
          </a:p>
          <a:p>
            <a:pPr algn="ctr"/>
            <a:r>
              <a:rPr lang="th-TH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(วัสดุสนับสนุนการประกอบอาชีพ)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765A03A-F319-4FCD-BB28-CA72A55CA320}"/>
              </a:ext>
            </a:extLst>
          </p:cNvPr>
          <p:cNvSpPr/>
          <p:nvPr/>
        </p:nvSpPr>
        <p:spPr>
          <a:xfrm>
            <a:off x="5053228" y="4306406"/>
            <a:ext cx="2277589" cy="1674140"/>
          </a:xfrm>
          <a:prstGeom prst="rect">
            <a:avLst/>
          </a:prstGeom>
          <a:solidFill>
            <a:srgbClr val="FFF1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9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สำรวจเพื่อสนับสนุนเพิ่มเติม (แผ่นแทรก) รายการวัสดุ/ครุภัณฑ์ในวงเงินไม่เกิน 20,000 บาท/ครัวเรือน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6970069-D302-40C8-A375-4CBA9AA13560}"/>
              </a:ext>
            </a:extLst>
          </p:cNvPr>
          <p:cNvSpPr/>
          <p:nvPr/>
        </p:nvSpPr>
        <p:spPr>
          <a:xfrm>
            <a:off x="7668728" y="3883110"/>
            <a:ext cx="1051076" cy="1878585"/>
          </a:xfrm>
          <a:prstGeom prst="roundRect">
            <a:avLst/>
          </a:prstGeom>
          <a:solidFill>
            <a:srgbClr val="58C5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เสนอ ครม. อนุมัติ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955B5C48-267D-4E2E-9C38-0E1DD52F011C}"/>
              </a:ext>
            </a:extLst>
          </p:cNvPr>
          <p:cNvSpPr/>
          <p:nvPr/>
        </p:nvSpPr>
        <p:spPr>
          <a:xfrm>
            <a:off x="9090812" y="3883110"/>
            <a:ext cx="1456319" cy="1868601"/>
          </a:xfrm>
          <a:prstGeom prst="roundRect">
            <a:avLst/>
          </a:prstGeom>
          <a:solidFill>
            <a:srgbClr val="58C5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สำนักงบประมาณพิจารณารายละเอียดค่าใช้จ่าย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BD2E2CA-CD8D-4D3A-AFF7-1F5ADAED9327}"/>
              </a:ext>
            </a:extLst>
          </p:cNvPr>
          <p:cNvSpPr/>
          <p:nvPr/>
        </p:nvSpPr>
        <p:spPr>
          <a:xfrm>
            <a:off x="10915930" y="3429000"/>
            <a:ext cx="1224351" cy="3387121"/>
          </a:xfrm>
          <a:prstGeom prst="rect">
            <a:avLst/>
          </a:prstGeom>
          <a:solidFill>
            <a:srgbClr val="8DC7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9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จัดสรรงบประมาณให้กรมฯ เพิ่มเติม เพื่อสนับสนุนการประกอบอาชีพของครัวเรือนยากจน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F8144D3-C98E-475A-87BA-1F0017590F40}"/>
              </a:ext>
            </a:extLst>
          </p:cNvPr>
          <p:cNvCxnSpPr>
            <a:cxnSpLocks/>
          </p:cNvCxnSpPr>
          <p:nvPr/>
        </p:nvCxnSpPr>
        <p:spPr>
          <a:xfrm>
            <a:off x="6084642" y="6009317"/>
            <a:ext cx="11358" cy="501842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FE607B7E-B3E3-401B-90F5-70046FA6AD1E}"/>
              </a:ext>
            </a:extLst>
          </p:cNvPr>
          <p:cNvSpPr/>
          <p:nvPr/>
        </p:nvSpPr>
        <p:spPr>
          <a:xfrm>
            <a:off x="4732888" y="6356158"/>
            <a:ext cx="2706258" cy="501841"/>
          </a:xfrm>
          <a:prstGeom prst="rect">
            <a:avLst/>
          </a:prstGeom>
          <a:solidFill>
            <a:srgbClr val="8DC7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ทำได้จริง/วัดผลได้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53B87AD-6416-4057-B6CC-B0AB56ABEF2D}"/>
              </a:ext>
            </a:extLst>
          </p:cNvPr>
          <p:cNvGrpSpPr/>
          <p:nvPr/>
        </p:nvGrpSpPr>
        <p:grpSpPr>
          <a:xfrm>
            <a:off x="-1518023" y="5613163"/>
            <a:ext cx="6270878" cy="1202958"/>
            <a:chOff x="2613284" y="3676340"/>
            <a:chExt cx="8319535" cy="1888760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CC0AD55F-233F-4B99-88A7-97753EC16746}"/>
                </a:ext>
              </a:extLst>
            </p:cNvPr>
            <p:cNvGrpSpPr/>
            <p:nvPr/>
          </p:nvGrpSpPr>
          <p:grpSpPr>
            <a:xfrm>
              <a:off x="5371472" y="3676340"/>
              <a:ext cx="2803159" cy="1888760"/>
              <a:chOff x="2178570" y="3631369"/>
              <a:chExt cx="2803159" cy="1888760"/>
            </a:xfrm>
          </p:grpSpPr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C7FFAE77-7A2A-4945-8C26-4E464E0BDFCE}"/>
                  </a:ext>
                </a:extLst>
              </p:cNvPr>
              <p:cNvGrpSpPr/>
              <p:nvPr/>
            </p:nvGrpSpPr>
            <p:grpSpPr>
              <a:xfrm>
                <a:off x="2201055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66" name="Arrow: Chevron 65">
                  <a:extLst>
                    <a:ext uri="{FF2B5EF4-FFF2-40B4-BE49-F238E27FC236}">
                      <a16:creationId xmlns:a16="http://schemas.microsoft.com/office/drawing/2014/main" id="{90842670-3C74-4011-9AF6-61639E62C8AC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" name="Arrow: Chevron 66">
                  <a:extLst>
                    <a:ext uri="{FF2B5EF4-FFF2-40B4-BE49-F238E27FC236}">
                      <a16:creationId xmlns:a16="http://schemas.microsoft.com/office/drawing/2014/main" id="{7024241D-A42D-464C-8719-32A68AFF6FA7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5F984243-4C94-4B29-BC75-2AD8E9A85ECE}"/>
                  </a:ext>
                </a:extLst>
              </p:cNvPr>
              <p:cNvGrpSpPr/>
              <p:nvPr/>
            </p:nvGrpSpPr>
            <p:grpSpPr>
              <a:xfrm>
                <a:off x="2178570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64" name="Arrow: Chevron 63">
                  <a:extLst>
                    <a:ext uri="{FF2B5EF4-FFF2-40B4-BE49-F238E27FC236}">
                      <a16:creationId xmlns:a16="http://schemas.microsoft.com/office/drawing/2014/main" id="{AEF7DC0A-4871-4843-8E8E-2FABE54B00D5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" name="Arrow: Chevron 64">
                  <a:extLst>
                    <a:ext uri="{FF2B5EF4-FFF2-40B4-BE49-F238E27FC236}">
                      <a16:creationId xmlns:a16="http://schemas.microsoft.com/office/drawing/2014/main" id="{D8B34A8C-5466-4C87-B006-F874FCCC850B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0CE602FE-4567-44E6-A54A-1275ECB971C8}"/>
                  </a:ext>
                </a:extLst>
              </p:cNvPr>
              <p:cNvGrpSpPr/>
              <p:nvPr/>
            </p:nvGrpSpPr>
            <p:grpSpPr>
              <a:xfrm>
                <a:off x="3557664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62" name="Arrow: Chevron 61">
                  <a:extLst>
                    <a:ext uri="{FF2B5EF4-FFF2-40B4-BE49-F238E27FC236}">
                      <a16:creationId xmlns:a16="http://schemas.microsoft.com/office/drawing/2014/main" id="{65200095-614F-4449-8363-2AFDD20F85C6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" name="Arrow: Chevron 62">
                  <a:extLst>
                    <a:ext uri="{FF2B5EF4-FFF2-40B4-BE49-F238E27FC236}">
                      <a16:creationId xmlns:a16="http://schemas.microsoft.com/office/drawing/2014/main" id="{D08A3C2E-102D-4942-8959-3139B053CFAC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2C7298ED-A34D-494F-AEA7-65E7FC67A7E7}"/>
                  </a:ext>
                </a:extLst>
              </p:cNvPr>
              <p:cNvGrpSpPr/>
              <p:nvPr/>
            </p:nvGrpSpPr>
            <p:grpSpPr>
              <a:xfrm>
                <a:off x="3602635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60" name="Arrow: Chevron 59">
                  <a:extLst>
                    <a:ext uri="{FF2B5EF4-FFF2-40B4-BE49-F238E27FC236}">
                      <a16:creationId xmlns:a16="http://schemas.microsoft.com/office/drawing/2014/main" id="{BD32E326-88DB-4578-9D21-F2CEEA01EED1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" name="Arrow: Chevron 60">
                  <a:extLst>
                    <a:ext uri="{FF2B5EF4-FFF2-40B4-BE49-F238E27FC236}">
                      <a16:creationId xmlns:a16="http://schemas.microsoft.com/office/drawing/2014/main" id="{3A21DBAD-1E37-4BBC-8222-48FF520E0F34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248B1A5D-816B-409A-B5D2-FA6DFA0D57A0}"/>
                </a:ext>
              </a:extLst>
            </p:cNvPr>
            <p:cNvGrpSpPr/>
            <p:nvPr/>
          </p:nvGrpSpPr>
          <p:grpSpPr>
            <a:xfrm>
              <a:off x="2613284" y="3676340"/>
              <a:ext cx="2803159" cy="1888760"/>
              <a:chOff x="2178570" y="3631369"/>
              <a:chExt cx="2803159" cy="1888760"/>
            </a:xfrm>
          </p:grpSpPr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6525B0EA-1693-44E6-95DA-89252F72FC4C}"/>
                  </a:ext>
                </a:extLst>
              </p:cNvPr>
              <p:cNvGrpSpPr/>
              <p:nvPr/>
            </p:nvGrpSpPr>
            <p:grpSpPr>
              <a:xfrm>
                <a:off x="2201055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54" name="Arrow: Chevron 53">
                  <a:extLst>
                    <a:ext uri="{FF2B5EF4-FFF2-40B4-BE49-F238E27FC236}">
                      <a16:creationId xmlns:a16="http://schemas.microsoft.com/office/drawing/2014/main" id="{E7FDECD6-5B28-4B96-AFA3-1AE56AC47121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5" name="Arrow: Chevron 54">
                  <a:extLst>
                    <a:ext uri="{FF2B5EF4-FFF2-40B4-BE49-F238E27FC236}">
                      <a16:creationId xmlns:a16="http://schemas.microsoft.com/office/drawing/2014/main" id="{C4B051A7-2312-4067-A726-0200802ADDF1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01488EDE-B4DB-48C0-9220-118AD6417F9C}"/>
                  </a:ext>
                </a:extLst>
              </p:cNvPr>
              <p:cNvGrpSpPr/>
              <p:nvPr/>
            </p:nvGrpSpPr>
            <p:grpSpPr>
              <a:xfrm>
                <a:off x="2178570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52" name="Arrow: Chevron 51">
                  <a:extLst>
                    <a:ext uri="{FF2B5EF4-FFF2-40B4-BE49-F238E27FC236}">
                      <a16:creationId xmlns:a16="http://schemas.microsoft.com/office/drawing/2014/main" id="{0D9D13C0-27CF-4902-88F0-1B2D7A74397C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" name="Arrow: Chevron 52">
                  <a:extLst>
                    <a:ext uri="{FF2B5EF4-FFF2-40B4-BE49-F238E27FC236}">
                      <a16:creationId xmlns:a16="http://schemas.microsoft.com/office/drawing/2014/main" id="{10014737-F732-4538-B456-DD4F8E52E3A2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ABF1D90C-6EF9-4BDB-9FE9-D8F7A1910E3B}"/>
                  </a:ext>
                </a:extLst>
              </p:cNvPr>
              <p:cNvGrpSpPr/>
              <p:nvPr/>
            </p:nvGrpSpPr>
            <p:grpSpPr>
              <a:xfrm>
                <a:off x="3557664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50" name="Arrow: Chevron 49">
                  <a:extLst>
                    <a:ext uri="{FF2B5EF4-FFF2-40B4-BE49-F238E27FC236}">
                      <a16:creationId xmlns:a16="http://schemas.microsoft.com/office/drawing/2014/main" id="{E7CECC50-C3F6-42B7-B36F-9B9E5705FFED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1" name="Arrow: Chevron 50">
                  <a:extLst>
                    <a:ext uri="{FF2B5EF4-FFF2-40B4-BE49-F238E27FC236}">
                      <a16:creationId xmlns:a16="http://schemas.microsoft.com/office/drawing/2014/main" id="{32C6AC3B-AE8F-4ED9-AF52-C5C591A9013F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9873F1A5-3E03-4178-AE33-431DF4A69DC0}"/>
                  </a:ext>
                </a:extLst>
              </p:cNvPr>
              <p:cNvGrpSpPr/>
              <p:nvPr/>
            </p:nvGrpSpPr>
            <p:grpSpPr>
              <a:xfrm>
                <a:off x="3602635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48" name="Arrow: Chevron 47">
                  <a:extLst>
                    <a:ext uri="{FF2B5EF4-FFF2-40B4-BE49-F238E27FC236}">
                      <a16:creationId xmlns:a16="http://schemas.microsoft.com/office/drawing/2014/main" id="{7E59414F-6B61-4E59-9359-C297370B8A5D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" name="Arrow: Chevron 48">
                  <a:extLst>
                    <a:ext uri="{FF2B5EF4-FFF2-40B4-BE49-F238E27FC236}">
                      <a16:creationId xmlns:a16="http://schemas.microsoft.com/office/drawing/2014/main" id="{E5619025-3A14-46D2-A32D-EBBE6CD0D70E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E4430506-8735-458B-B478-BBC573536971}"/>
                </a:ext>
              </a:extLst>
            </p:cNvPr>
            <p:cNvGrpSpPr/>
            <p:nvPr/>
          </p:nvGrpSpPr>
          <p:grpSpPr>
            <a:xfrm>
              <a:off x="8129660" y="3676340"/>
              <a:ext cx="2803159" cy="1888760"/>
              <a:chOff x="2178570" y="3631369"/>
              <a:chExt cx="2803159" cy="1888760"/>
            </a:xfrm>
          </p:grpSpPr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151CC89E-5842-4700-9A6C-C14D1A1A2D14}"/>
                  </a:ext>
                </a:extLst>
              </p:cNvPr>
              <p:cNvGrpSpPr/>
              <p:nvPr/>
            </p:nvGrpSpPr>
            <p:grpSpPr>
              <a:xfrm>
                <a:off x="2201055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42" name="Arrow: Chevron 41">
                  <a:extLst>
                    <a:ext uri="{FF2B5EF4-FFF2-40B4-BE49-F238E27FC236}">
                      <a16:creationId xmlns:a16="http://schemas.microsoft.com/office/drawing/2014/main" id="{1B4B4A06-DE10-40A4-A874-85B8D7C69BCF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" name="Arrow: Chevron 42">
                  <a:extLst>
                    <a:ext uri="{FF2B5EF4-FFF2-40B4-BE49-F238E27FC236}">
                      <a16:creationId xmlns:a16="http://schemas.microsoft.com/office/drawing/2014/main" id="{0CF8BE46-4C6E-46B8-8E16-6B7C122AB05C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A2377936-3B9A-4D75-8F39-6B6A92B74E95}"/>
                  </a:ext>
                </a:extLst>
              </p:cNvPr>
              <p:cNvGrpSpPr/>
              <p:nvPr/>
            </p:nvGrpSpPr>
            <p:grpSpPr>
              <a:xfrm>
                <a:off x="2178570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40" name="Arrow: Chevron 39">
                  <a:extLst>
                    <a:ext uri="{FF2B5EF4-FFF2-40B4-BE49-F238E27FC236}">
                      <a16:creationId xmlns:a16="http://schemas.microsoft.com/office/drawing/2014/main" id="{CCD9D1D1-7833-44B2-8C37-D803664C7928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" name="Arrow: Chevron 40">
                  <a:extLst>
                    <a:ext uri="{FF2B5EF4-FFF2-40B4-BE49-F238E27FC236}">
                      <a16:creationId xmlns:a16="http://schemas.microsoft.com/office/drawing/2014/main" id="{E4E6B39E-C238-4260-96E8-6152251169EE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E7A1A0A5-2090-479E-B834-CC497BEA1EB3}"/>
                  </a:ext>
                </a:extLst>
              </p:cNvPr>
              <p:cNvGrpSpPr/>
              <p:nvPr/>
            </p:nvGrpSpPr>
            <p:grpSpPr>
              <a:xfrm>
                <a:off x="3557664" y="363136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38" name="Arrow: Chevron 37">
                  <a:extLst>
                    <a:ext uri="{FF2B5EF4-FFF2-40B4-BE49-F238E27FC236}">
                      <a16:creationId xmlns:a16="http://schemas.microsoft.com/office/drawing/2014/main" id="{F46B8AF4-566D-47FC-97D2-22FA653F7815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0D6D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" name="Arrow: Chevron 38">
                  <a:extLst>
                    <a:ext uri="{FF2B5EF4-FFF2-40B4-BE49-F238E27FC236}">
                      <a16:creationId xmlns:a16="http://schemas.microsoft.com/office/drawing/2014/main" id="{B56EBB96-8CB9-44B4-A66B-7FC45C3E8C76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FFF1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7D20B884-E42F-47DB-A226-E91BFF6E1230}"/>
                  </a:ext>
                </a:extLst>
              </p:cNvPr>
              <p:cNvGrpSpPr/>
              <p:nvPr/>
            </p:nvGrpSpPr>
            <p:grpSpPr>
              <a:xfrm>
                <a:off x="3602635" y="4575749"/>
                <a:ext cx="1379094" cy="944380"/>
                <a:chOff x="4766872" y="2158584"/>
                <a:chExt cx="1379094" cy="944380"/>
              </a:xfrm>
            </p:grpSpPr>
            <p:sp>
              <p:nvSpPr>
                <p:cNvPr id="36" name="Arrow: Chevron 35">
                  <a:extLst>
                    <a:ext uri="{FF2B5EF4-FFF2-40B4-BE49-F238E27FC236}">
                      <a16:creationId xmlns:a16="http://schemas.microsoft.com/office/drawing/2014/main" id="{85C323BD-DBC3-49B5-B171-2BEBF7FFF0C5}"/>
                    </a:ext>
                  </a:extLst>
                </p:cNvPr>
                <p:cNvSpPr/>
                <p:nvPr/>
              </p:nvSpPr>
              <p:spPr>
                <a:xfrm>
                  <a:off x="4766872" y="2158584"/>
                  <a:ext cx="689547" cy="944380"/>
                </a:xfrm>
                <a:prstGeom prst="chevron">
                  <a:avLst/>
                </a:prstGeom>
                <a:solidFill>
                  <a:srgbClr val="58C5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" name="Arrow: Chevron 36">
                  <a:extLst>
                    <a:ext uri="{FF2B5EF4-FFF2-40B4-BE49-F238E27FC236}">
                      <a16:creationId xmlns:a16="http://schemas.microsoft.com/office/drawing/2014/main" id="{72BCD5B6-C82A-492F-96E9-D99E405C16D6}"/>
                    </a:ext>
                  </a:extLst>
                </p:cNvPr>
                <p:cNvSpPr/>
                <p:nvPr/>
              </p:nvSpPr>
              <p:spPr>
                <a:xfrm rot="10800000">
                  <a:off x="5456419" y="2158584"/>
                  <a:ext cx="689547" cy="944380"/>
                </a:xfrm>
                <a:prstGeom prst="chevron">
                  <a:avLst/>
                </a:prstGeom>
                <a:solidFill>
                  <a:srgbClr val="8DC7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h-TH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31D3C9FB-81E6-44F4-84CD-D16F513DE44F}"/>
              </a:ext>
            </a:extLst>
          </p:cNvPr>
          <p:cNvSpPr/>
          <p:nvPr/>
        </p:nvSpPr>
        <p:spPr>
          <a:xfrm>
            <a:off x="8729539" y="4834736"/>
            <a:ext cx="417192" cy="321789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8" name="Arrow: Right 107">
            <a:extLst>
              <a:ext uri="{FF2B5EF4-FFF2-40B4-BE49-F238E27FC236}">
                <a16:creationId xmlns:a16="http://schemas.microsoft.com/office/drawing/2014/main" id="{62308777-C84B-4744-9A4B-1E6C42E9B4CA}"/>
              </a:ext>
            </a:extLst>
          </p:cNvPr>
          <p:cNvSpPr/>
          <p:nvPr/>
        </p:nvSpPr>
        <p:spPr>
          <a:xfrm>
            <a:off x="7338945" y="4834736"/>
            <a:ext cx="417192" cy="321789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9" name="Arrow: Right 108">
            <a:extLst>
              <a:ext uri="{FF2B5EF4-FFF2-40B4-BE49-F238E27FC236}">
                <a16:creationId xmlns:a16="http://schemas.microsoft.com/office/drawing/2014/main" id="{FE86E96C-5B66-456C-9A4C-DE05BBAE9B73}"/>
              </a:ext>
            </a:extLst>
          </p:cNvPr>
          <p:cNvSpPr/>
          <p:nvPr/>
        </p:nvSpPr>
        <p:spPr>
          <a:xfrm>
            <a:off x="10476951" y="4805380"/>
            <a:ext cx="417192" cy="321789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62175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4EA0E65-F4CE-45A7-8E2B-8A7C69684351}"/>
              </a:ext>
            </a:extLst>
          </p:cNvPr>
          <p:cNvSpPr/>
          <p:nvPr/>
        </p:nvSpPr>
        <p:spPr>
          <a:xfrm>
            <a:off x="1539765" y="0"/>
            <a:ext cx="9112468" cy="817906"/>
          </a:xfrm>
          <a:prstGeom prst="roundRect">
            <a:avLst/>
          </a:prstGeom>
          <a:solidFill>
            <a:srgbClr val="8DC73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88FEC9-93E5-43B0-915E-4EC9BDF478AD}"/>
              </a:ext>
            </a:extLst>
          </p:cNvPr>
          <p:cNvSpPr txBox="1"/>
          <p:nvPr/>
        </p:nvSpPr>
        <p:spPr>
          <a:xfrm>
            <a:off x="1685562" y="123626"/>
            <a:ext cx="91755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dirty="0">
                <a:solidFill>
                  <a:srgbClr val="0016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การสำรวจข้อมูลครัวเรือนยากจนที่พัฒนาได้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EB141E-CF31-4C2F-ABD4-A9B998D8BC81}"/>
              </a:ext>
            </a:extLst>
          </p:cNvPr>
          <p:cNvSpPr txBox="1"/>
          <p:nvPr/>
        </p:nvSpPr>
        <p:spPr>
          <a:xfrm>
            <a:off x="277192" y="1016693"/>
            <a:ext cx="11798549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1. รายละเอียดข้อมูลพื้นฐานของครัวเรือน </a:t>
            </a:r>
            <a:r>
              <a:rPr lang="th-TH" sz="19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(ชื่อ/ที่อยู่/เพศ/อายุ/จำนวนสมาชิกในครัวเรือน/รายได้เฉลี่ยต่อคนต่อปี)</a:t>
            </a:r>
          </a:p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2. ระบุอาชีพที่ต้องการพัฒนา</a:t>
            </a:r>
          </a:p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3. ระบุประเภทอาชีพ </a:t>
            </a:r>
            <a:r>
              <a:rPr lang="th-TH" sz="24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(1) การเกษตร (2) ค้าขาย (3) หัตถกรรมในครัวเรือน (4) ช่าง 					(5) บริการ     (6)อื่นๆ......</a:t>
            </a:r>
          </a:p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4. </a:t>
            </a:r>
            <a:r>
              <a:rPr lang="th-TH" b="1" dirty="0" smtClean="0">
                <a:latin typeface="TH Kodchasal" panose="02000506000000020004" pitchFamily="2" charset="-34"/>
                <a:cs typeface="TH Kodchasal" panose="02000506000000020004" pitchFamily="2" charset="-34"/>
              </a:rPr>
              <a:t>ระบุรายการ</a:t>
            </a:r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วัสดุที่ใช้ในการประกอบอาชีพ พร้อมราคา</a:t>
            </a:r>
          </a:p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5. ระบุราคากลางของครุภัณฑ์ตามหลักเกณฑ์ของสำนักงบประมาณ หากรายการดังกล่าว</a:t>
            </a:r>
          </a:p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    ไม่ถูกระบุไว้ ให้เปรียบเทียบราคาจากร้านจำหน่าย จำนวน 3 ร้านค้า</a:t>
            </a:r>
          </a:p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6. รวมวงเงินในการสนับสนุนการประกอบอาชีพของแต่ละครัวเรือนในวงเงินไม่เกิน </a:t>
            </a:r>
          </a:p>
          <a:p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   20,000 บาทต่อครัวเรือน</a:t>
            </a:r>
          </a:p>
          <a:p>
            <a:endParaRPr lang="th-TH" b="1" dirty="0">
              <a:latin typeface="TH Kodchasal" panose="02000506000000020004" pitchFamily="2" charset="-34"/>
              <a:cs typeface="TH Kodchasal" panose="02000506000000020004" pitchFamily="2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F28727-642C-479A-9AC4-CED6C0F14798}"/>
              </a:ext>
            </a:extLst>
          </p:cNvPr>
          <p:cNvSpPr txBox="1"/>
          <p:nvPr/>
        </p:nvSpPr>
        <p:spPr>
          <a:xfrm>
            <a:off x="71343" y="4863900"/>
            <a:ext cx="1207574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h-TH" sz="2600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ระบุอาชีพที่เหมาะสมกับศักยภาพของครัวเรือน สามารถดำเนินการได้จริง/ต่อเนื่อง และวัดผลได้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C3AD3C-9314-4BB6-97D2-6569590F2DF3}"/>
              </a:ext>
            </a:extLst>
          </p:cNvPr>
          <p:cNvSpPr txBox="1"/>
          <p:nvPr/>
        </p:nvSpPr>
        <p:spPr>
          <a:xfrm>
            <a:off x="44916" y="5263377"/>
            <a:ext cx="124568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  <a:sym typeface="Wingdings 2" panose="05020102010507070707" pitchFamily="18" charset="2"/>
              </a:rPr>
              <a:t>กรมฯ จะจัดส่งแบบสำรวจให้จังหวัดเพื่อ</a:t>
            </a:r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จัดทำเป็นแผ่นแทรกในการสำรวจ </a:t>
            </a:r>
            <a:r>
              <a:rPr lang="en-US" b="1" dirty="0">
                <a:solidFill>
                  <a:srgbClr val="DC70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Family Folder </a:t>
            </a:r>
            <a:endParaRPr lang="th-TH" b="1" dirty="0">
              <a:solidFill>
                <a:srgbClr val="DC700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Kodchasal" panose="02000506000000020004" pitchFamily="2" charset="-34"/>
              <a:cs typeface="TH Kodchasal" panose="02000506000000020004" pitchFamily="2" charset="-34"/>
            </a:endParaRPr>
          </a:p>
          <a:p>
            <a:r>
              <a:rPr lang="th-TH" b="1" dirty="0">
                <a:solidFill>
                  <a:srgbClr val="DC70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     </a:t>
            </a:r>
            <a:r>
              <a:rPr lang="th-TH" b="1" dirty="0">
                <a:latin typeface="TH Kodchasal" panose="02000506000000020004" pitchFamily="2" charset="-34"/>
                <a:cs typeface="TH Kodchasal" panose="02000506000000020004" pitchFamily="2" charset="-34"/>
              </a:rPr>
              <a:t>ซึ่งกำหนดให้แล้วเสร็จ </a:t>
            </a:r>
            <a:r>
              <a:rPr lang="th-TH" b="1" dirty="0">
                <a:solidFill>
                  <a:srgbClr val="DC700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Kodchasal" panose="02000506000000020004" pitchFamily="2" charset="-34"/>
                <a:cs typeface="TH Kodchasal" panose="02000506000000020004" pitchFamily="2" charset="-34"/>
              </a:rPr>
              <a:t>ภายในไตรมาส 2</a:t>
            </a:r>
            <a:endParaRPr lang="th-TH" b="1" dirty="0">
              <a:latin typeface="TH Kodchasal" panose="02000506000000020004" pitchFamily="2" charset="-34"/>
              <a:cs typeface="TH Kodchasal" panose="02000506000000020004" pitchFamily="2" charset="-34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5ED0123-FE43-404D-89A8-7959BE05FC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0" y="6217484"/>
            <a:ext cx="6273328" cy="120711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29528C3-796E-4068-BAC1-3F479B21A1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6273328" y="6217484"/>
            <a:ext cx="6273328" cy="120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6981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432</Words>
  <Application>Microsoft Office PowerPoint</Application>
  <PresentationFormat>Widescreen</PresentationFormat>
  <Paragraphs>40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Angsana New</vt:lpstr>
      <vt:lpstr>Arial</vt:lpstr>
      <vt:lpstr>Calibri</vt:lpstr>
      <vt:lpstr>Calibri Light</vt:lpstr>
      <vt:lpstr>Cordia New</vt:lpstr>
      <vt:lpstr>TH Kodchasal</vt:lpstr>
      <vt:lpstr>Wingdings</vt:lpstr>
      <vt:lpstr>Wingdings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58</cp:revision>
  <cp:lastPrinted>2019-01-25T03:22:38Z</cp:lastPrinted>
  <dcterms:created xsi:type="dcterms:W3CDTF">2019-01-22T10:58:59Z</dcterms:created>
  <dcterms:modified xsi:type="dcterms:W3CDTF">2019-01-25T03:24:59Z</dcterms:modified>
</cp:coreProperties>
</file>